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62" r:id="rId2"/>
    <p:sldId id="346" r:id="rId3"/>
    <p:sldId id="345" r:id="rId4"/>
    <p:sldId id="347" r:id="rId5"/>
    <p:sldId id="302" r:id="rId6"/>
    <p:sldId id="344" r:id="rId7"/>
    <p:sldId id="339" r:id="rId8"/>
    <p:sldId id="340" r:id="rId9"/>
    <p:sldId id="343" r:id="rId10"/>
    <p:sldId id="348" r:id="rId11"/>
    <p:sldId id="349" r:id="rId12"/>
    <p:sldId id="350" r:id="rId13"/>
    <p:sldId id="379" r:id="rId14"/>
    <p:sldId id="38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81" r:id="rId29"/>
    <p:sldId id="366" r:id="rId30"/>
    <p:sldId id="622" r:id="rId31"/>
    <p:sldId id="623" r:id="rId32"/>
    <p:sldId id="624" r:id="rId33"/>
    <p:sldId id="626" r:id="rId34"/>
    <p:sldId id="627" r:id="rId35"/>
    <p:sldId id="587" r:id="rId36"/>
    <p:sldId id="645" r:id="rId37"/>
    <p:sldId id="646" r:id="rId38"/>
    <p:sldId id="647" r:id="rId39"/>
    <p:sldId id="633" r:id="rId40"/>
    <p:sldId id="635" r:id="rId41"/>
    <p:sldId id="636" r:id="rId42"/>
    <p:sldId id="637" r:id="rId43"/>
    <p:sldId id="643" r:id="rId44"/>
    <p:sldId id="638" r:id="rId45"/>
    <p:sldId id="639" r:id="rId46"/>
    <p:sldId id="640" r:id="rId47"/>
    <p:sldId id="641" r:id="rId48"/>
    <p:sldId id="651" r:id="rId49"/>
    <p:sldId id="648" r:id="rId50"/>
    <p:sldId id="365" r:id="rId51"/>
    <p:sldId id="650" r:id="rId52"/>
    <p:sldId id="367" r:id="rId53"/>
    <p:sldId id="368" r:id="rId54"/>
    <p:sldId id="369" r:id="rId55"/>
    <p:sldId id="370" r:id="rId56"/>
    <p:sldId id="371" r:id="rId57"/>
    <p:sldId id="649" r:id="rId58"/>
    <p:sldId id="335" r:id="rId5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ương 0" id="{01E33B1B-E197-463B-A531-467BFB591BCB}">
          <p14:sldIdLst>
            <p14:sldId id="262"/>
            <p14:sldId id="346"/>
            <p14:sldId id="345"/>
            <p14:sldId id="347"/>
            <p14:sldId id="302"/>
            <p14:sldId id="344"/>
            <p14:sldId id="339"/>
            <p14:sldId id="340"/>
            <p14:sldId id="343"/>
            <p14:sldId id="348"/>
            <p14:sldId id="349"/>
            <p14:sldId id="350"/>
            <p14:sldId id="379"/>
            <p14:sldId id="38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81"/>
            <p14:sldId id="366"/>
            <p14:sldId id="622"/>
            <p14:sldId id="623"/>
            <p14:sldId id="624"/>
            <p14:sldId id="626"/>
            <p14:sldId id="627"/>
            <p14:sldId id="587"/>
            <p14:sldId id="645"/>
            <p14:sldId id="646"/>
            <p14:sldId id="647"/>
            <p14:sldId id="633"/>
            <p14:sldId id="635"/>
            <p14:sldId id="636"/>
            <p14:sldId id="637"/>
            <p14:sldId id="643"/>
            <p14:sldId id="638"/>
            <p14:sldId id="639"/>
            <p14:sldId id="640"/>
            <p14:sldId id="641"/>
            <p14:sldId id="651"/>
            <p14:sldId id="648"/>
            <p14:sldId id="365"/>
            <p14:sldId id="650"/>
            <p14:sldId id="367"/>
            <p14:sldId id="368"/>
            <p14:sldId id="369"/>
            <p14:sldId id="370"/>
            <p14:sldId id="371"/>
            <p14:sldId id="649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0066"/>
    <a:srgbClr val="FF99CC"/>
    <a:srgbClr val="FF99FF"/>
    <a:srgbClr val="9BD4FF"/>
    <a:srgbClr val="FF6699"/>
    <a:srgbClr val="414B53"/>
    <a:srgbClr val="FFA3A3"/>
    <a:srgbClr val="FF8B8B"/>
    <a:srgbClr val="CD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85328-895A-4A87-B89D-CA9C84E18BC6}" v="7" dt="2022-04-13T01:44:07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573" autoAdjust="0"/>
  </p:normalViewPr>
  <p:slideViewPr>
    <p:cSldViewPr>
      <p:cViewPr>
        <p:scale>
          <a:sx n="70" d="100"/>
          <a:sy n="70" d="100"/>
        </p:scale>
        <p:origin x="1317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045" y="-10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y" userId="00f02d2ea35a0614" providerId="LiveId" clId="{99B85328-895A-4A87-B89D-CA9C84E18BC6}"/>
    <pc:docChg chg="custSel addSld modSld modSection">
      <pc:chgData name="Duy" userId="00f02d2ea35a0614" providerId="LiveId" clId="{99B85328-895A-4A87-B89D-CA9C84E18BC6}" dt="2022-05-16T00:51:39.028" v="41" actId="478"/>
      <pc:docMkLst>
        <pc:docMk/>
      </pc:docMkLst>
      <pc:sldChg chg="addSp delSp mod">
        <pc:chgData name="Duy" userId="00f02d2ea35a0614" providerId="LiveId" clId="{99B85328-895A-4A87-B89D-CA9C84E18BC6}" dt="2022-05-16T00:49:25.430" v="15" actId="478"/>
        <pc:sldMkLst>
          <pc:docMk/>
          <pc:sldMk cId="1601255511" sldId="302"/>
        </pc:sldMkLst>
        <pc:inkChg chg="del">
          <ac:chgData name="Duy" userId="00f02d2ea35a0614" providerId="LiveId" clId="{99B85328-895A-4A87-B89D-CA9C84E18BC6}" dt="2021-11-02T05:57:55.623" v="1" actId="478"/>
          <ac:inkMkLst>
            <pc:docMk/>
            <pc:sldMk cId="1601255511" sldId="302"/>
            <ac:inkMk id="2" creationId="{0990EE05-60EE-464C-B4AA-ECA06E98D6BC}"/>
          </ac:inkMkLst>
        </pc:inkChg>
        <pc:inkChg chg="add del">
          <ac:chgData name="Duy" userId="00f02d2ea35a0614" providerId="LiveId" clId="{99B85328-895A-4A87-B89D-CA9C84E18BC6}" dt="2022-05-16T00:49:25.430" v="15" actId="478"/>
          <ac:inkMkLst>
            <pc:docMk/>
            <pc:sldMk cId="1601255511" sldId="302"/>
            <ac:inkMk id="10" creationId="{71916FF0-2376-4ABF-8041-A4012E001C59}"/>
          </ac:inkMkLst>
        </pc:inkChg>
      </pc:sldChg>
      <pc:sldChg chg="addSp delSp mod">
        <pc:chgData name="Duy" userId="00f02d2ea35a0614" providerId="LiveId" clId="{99B85328-895A-4A87-B89D-CA9C84E18BC6}" dt="2022-05-16T00:49:40.185" v="19" actId="478"/>
        <pc:sldMkLst>
          <pc:docMk/>
          <pc:sldMk cId="2352519512" sldId="339"/>
        </pc:sldMkLst>
        <pc:inkChg chg="del">
          <ac:chgData name="Duy" userId="00f02d2ea35a0614" providerId="LiveId" clId="{99B85328-895A-4A87-B89D-CA9C84E18BC6}" dt="2021-11-02T06:40:41.376" v="8" actId="478"/>
          <ac:inkMkLst>
            <pc:docMk/>
            <pc:sldMk cId="2352519512" sldId="339"/>
            <ac:inkMk id="3" creationId="{3FE6558B-5FFF-4774-B355-7E01A2EEEB33}"/>
          </ac:inkMkLst>
        </pc:inkChg>
        <pc:inkChg chg="add del">
          <ac:chgData name="Duy" userId="00f02d2ea35a0614" providerId="LiveId" clId="{99B85328-895A-4A87-B89D-CA9C84E18BC6}" dt="2022-05-16T00:49:37.232" v="18" actId="478"/>
          <ac:inkMkLst>
            <pc:docMk/>
            <pc:sldMk cId="2352519512" sldId="339"/>
            <ac:inkMk id="8" creationId="{1C3C412D-F8B7-4764-8261-D81B0C715BAA}"/>
          </ac:inkMkLst>
        </pc:inkChg>
        <pc:inkChg chg="add del">
          <ac:chgData name="Duy" userId="00f02d2ea35a0614" providerId="LiveId" clId="{99B85328-895A-4A87-B89D-CA9C84E18BC6}" dt="2022-05-16T00:49:40.185" v="19" actId="478"/>
          <ac:inkMkLst>
            <pc:docMk/>
            <pc:sldMk cId="2352519512" sldId="339"/>
            <ac:inkMk id="9" creationId="{CC6F52FB-C938-433E-9417-D266DDC4C775}"/>
          </ac:inkMkLst>
        </pc:inkChg>
        <pc:inkChg chg="add del">
          <ac:chgData name="Duy" userId="00f02d2ea35a0614" providerId="LiveId" clId="{99B85328-895A-4A87-B89D-CA9C84E18BC6}" dt="2022-05-16T00:49:31.946" v="17" actId="478"/>
          <ac:inkMkLst>
            <pc:docMk/>
            <pc:sldMk cId="2352519512" sldId="339"/>
            <ac:inkMk id="10" creationId="{5553E20D-6031-439E-9058-59B020438A72}"/>
          </ac:inkMkLst>
        </pc:inkChg>
      </pc:sldChg>
      <pc:sldChg chg="addSp delSp mod">
        <pc:chgData name="Duy" userId="00f02d2ea35a0614" providerId="LiveId" clId="{99B85328-895A-4A87-B89D-CA9C84E18BC6}" dt="2022-05-16T00:49:43.404" v="20" actId="478"/>
        <pc:sldMkLst>
          <pc:docMk/>
          <pc:sldMk cId="645659831" sldId="340"/>
        </pc:sldMkLst>
        <pc:inkChg chg="del">
          <ac:chgData name="Duy" userId="00f02d2ea35a0614" providerId="LiveId" clId="{99B85328-895A-4A87-B89D-CA9C84E18BC6}" dt="2021-11-02T05:58:01.414" v="2" actId="478"/>
          <ac:inkMkLst>
            <pc:docMk/>
            <pc:sldMk cId="645659831" sldId="340"/>
            <ac:inkMk id="3" creationId="{6D615C95-DDF3-4484-BAFE-4595444091DD}"/>
          </ac:inkMkLst>
        </pc:inkChg>
        <pc:inkChg chg="add del">
          <ac:chgData name="Duy" userId="00f02d2ea35a0614" providerId="LiveId" clId="{99B85328-895A-4A87-B89D-CA9C84E18BC6}" dt="2022-05-16T00:49:43.404" v="20" actId="478"/>
          <ac:inkMkLst>
            <pc:docMk/>
            <pc:sldMk cId="645659831" sldId="340"/>
            <ac:inkMk id="7" creationId="{B23522E7-EB03-492F-9B31-5E24C98851B4}"/>
          </ac:inkMkLst>
        </pc:inkChg>
      </pc:sldChg>
      <pc:sldChg chg="addSp delSp mod">
        <pc:chgData name="Duy" userId="00f02d2ea35a0614" providerId="LiveId" clId="{99B85328-895A-4A87-B89D-CA9C84E18BC6}" dt="2022-05-16T00:49:48.310" v="21" actId="478"/>
        <pc:sldMkLst>
          <pc:docMk/>
          <pc:sldMk cId="1806658767" sldId="343"/>
        </pc:sldMkLst>
        <pc:inkChg chg="add del">
          <ac:chgData name="Duy" userId="00f02d2ea35a0614" providerId="LiveId" clId="{99B85328-895A-4A87-B89D-CA9C84E18BC6}" dt="2022-05-16T00:49:48.310" v="21" actId="478"/>
          <ac:inkMkLst>
            <pc:docMk/>
            <pc:sldMk cId="1806658767" sldId="343"/>
            <ac:inkMk id="2" creationId="{33D25A0A-7868-4C8E-9246-337C532A60B9}"/>
          </ac:inkMkLst>
        </pc:inkChg>
      </pc:sldChg>
      <pc:sldChg chg="addSp delSp mod">
        <pc:chgData name="Duy" userId="00f02d2ea35a0614" providerId="LiveId" clId="{99B85328-895A-4A87-B89D-CA9C84E18BC6}" dt="2022-05-16T00:49:29.255" v="16" actId="478"/>
        <pc:sldMkLst>
          <pc:docMk/>
          <pc:sldMk cId="344554622" sldId="344"/>
        </pc:sldMkLst>
        <pc:inkChg chg="add del">
          <ac:chgData name="Duy" userId="00f02d2ea35a0614" providerId="LiveId" clId="{99B85328-895A-4A87-B89D-CA9C84E18BC6}" dt="2022-05-16T00:49:29.255" v="16" actId="478"/>
          <ac:inkMkLst>
            <pc:docMk/>
            <pc:sldMk cId="344554622" sldId="344"/>
            <ac:inkMk id="3" creationId="{DC547EE0-3646-42D1-A2B0-44B7D64FC8E1}"/>
          </ac:inkMkLst>
        </pc:inkChg>
      </pc:sldChg>
      <pc:sldChg chg="delSp mod">
        <pc:chgData name="Duy" userId="00f02d2ea35a0614" providerId="LiveId" clId="{99B85328-895A-4A87-B89D-CA9C84E18BC6}" dt="2021-11-02T05:57:50.859" v="0" actId="478"/>
        <pc:sldMkLst>
          <pc:docMk/>
          <pc:sldMk cId="2650943593" sldId="345"/>
        </pc:sldMkLst>
        <pc:inkChg chg="del">
          <ac:chgData name="Duy" userId="00f02d2ea35a0614" providerId="LiveId" clId="{99B85328-895A-4A87-B89D-CA9C84E18BC6}" dt="2021-11-02T05:57:50.859" v="0" actId="478"/>
          <ac:inkMkLst>
            <pc:docMk/>
            <pc:sldMk cId="2650943593" sldId="345"/>
            <ac:inkMk id="7" creationId="{FC5BD9CA-2C41-4880-B2A9-1A85987D39C8}"/>
          </ac:inkMkLst>
        </pc:inkChg>
      </pc:sldChg>
      <pc:sldChg chg="addSp delSp mod">
        <pc:chgData name="Duy" userId="00f02d2ea35a0614" providerId="LiveId" clId="{99B85328-895A-4A87-B89D-CA9C84E18BC6}" dt="2022-05-16T00:49:52.179" v="22" actId="478"/>
        <pc:sldMkLst>
          <pc:docMk/>
          <pc:sldMk cId="298613761" sldId="348"/>
        </pc:sldMkLst>
        <pc:inkChg chg="add del">
          <ac:chgData name="Duy" userId="00f02d2ea35a0614" providerId="LiveId" clId="{99B85328-895A-4A87-B89D-CA9C84E18BC6}" dt="2022-05-16T00:49:52.179" v="22" actId="478"/>
          <ac:inkMkLst>
            <pc:docMk/>
            <pc:sldMk cId="298613761" sldId="348"/>
            <ac:inkMk id="2" creationId="{FDA67F55-D1D2-4F97-B284-2875DCD6416F}"/>
          </ac:inkMkLst>
        </pc:inkChg>
      </pc:sldChg>
      <pc:sldChg chg="addSp delSp mod">
        <pc:chgData name="Duy" userId="00f02d2ea35a0614" providerId="LiveId" clId="{99B85328-895A-4A87-B89D-CA9C84E18BC6}" dt="2022-05-16T00:49:58.504" v="23" actId="478"/>
        <pc:sldMkLst>
          <pc:docMk/>
          <pc:sldMk cId="1860499322" sldId="350"/>
        </pc:sldMkLst>
        <pc:inkChg chg="add del">
          <ac:chgData name="Duy" userId="00f02d2ea35a0614" providerId="LiveId" clId="{99B85328-895A-4A87-B89D-CA9C84E18BC6}" dt="2022-05-16T00:49:58.504" v="23" actId="478"/>
          <ac:inkMkLst>
            <pc:docMk/>
            <pc:sldMk cId="1860499322" sldId="350"/>
            <ac:inkMk id="2" creationId="{779E8DD7-F042-4B9B-B459-609BB71ED33A}"/>
          </ac:inkMkLst>
        </pc:inkChg>
      </pc:sldChg>
      <pc:sldChg chg="addSp delSp mod">
        <pc:chgData name="Duy" userId="00f02d2ea35a0614" providerId="LiveId" clId="{99B85328-895A-4A87-B89D-CA9C84E18BC6}" dt="2022-05-16T00:50:10.106" v="24" actId="478"/>
        <pc:sldMkLst>
          <pc:docMk/>
          <pc:sldMk cId="955816398" sldId="353"/>
        </pc:sldMkLst>
        <pc:inkChg chg="add del">
          <ac:chgData name="Duy" userId="00f02d2ea35a0614" providerId="LiveId" clId="{99B85328-895A-4A87-B89D-CA9C84E18BC6}" dt="2022-05-16T00:50:10.106" v="24" actId="478"/>
          <ac:inkMkLst>
            <pc:docMk/>
            <pc:sldMk cId="955816398" sldId="353"/>
            <ac:inkMk id="2" creationId="{0615E3E5-2D33-4F2D-81AE-CA74740FC15A}"/>
          </ac:inkMkLst>
        </pc:inkChg>
      </pc:sldChg>
      <pc:sldChg chg="addSp delSp mod">
        <pc:chgData name="Duy" userId="00f02d2ea35a0614" providerId="LiveId" clId="{99B85328-895A-4A87-B89D-CA9C84E18BC6}" dt="2022-05-16T00:50:14.451" v="25" actId="478"/>
        <pc:sldMkLst>
          <pc:docMk/>
          <pc:sldMk cId="1924993891" sldId="354"/>
        </pc:sldMkLst>
        <pc:inkChg chg="del">
          <ac:chgData name="Duy" userId="00f02d2ea35a0614" providerId="LiveId" clId="{99B85328-895A-4A87-B89D-CA9C84E18BC6}" dt="2021-11-02T05:58:18.093" v="3" actId="478"/>
          <ac:inkMkLst>
            <pc:docMk/>
            <pc:sldMk cId="1924993891" sldId="354"/>
            <ac:inkMk id="2" creationId="{AC7F3394-1B44-4273-9302-B0E4C93D2CC7}"/>
          </ac:inkMkLst>
        </pc:inkChg>
        <pc:inkChg chg="add del">
          <ac:chgData name="Duy" userId="00f02d2ea35a0614" providerId="LiveId" clId="{99B85328-895A-4A87-B89D-CA9C84E18BC6}" dt="2022-05-16T00:50:14.451" v="25" actId="478"/>
          <ac:inkMkLst>
            <pc:docMk/>
            <pc:sldMk cId="1924993891" sldId="354"/>
            <ac:inkMk id="2" creationId="{EB54AE27-F268-4E7A-94E5-5140E05E05AD}"/>
          </ac:inkMkLst>
        </pc:inkChg>
      </pc:sldChg>
      <pc:sldChg chg="addSp delSp mod">
        <pc:chgData name="Duy" userId="00f02d2ea35a0614" providerId="LiveId" clId="{99B85328-895A-4A87-B89D-CA9C84E18BC6}" dt="2022-05-16T00:50:18.490" v="26" actId="478"/>
        <pc:sldMkLst>
          <pc:docMk/>
          <pc:sldMk cId="2517277856" sldId="355"/>
        </pc:sldMkLst>
        <pc:inkChg chg="add del">
          <ac:chgData name="Duy" userId="00f02d2ea35a0614" providerId="LiveId" clId="{99B85328-895A-4A87-B89D-CA9C84E18BC6}" dt="2022-05-16T00:50:18.490" v="26" actId="478"/>
          <ac:inkMkLst>
            <pc:docMk/>
            <pc:sldMk cId="2517277856" sldId="355"/>
            <ac:inkMk id="2" creationId="{188FF16A-70B0-476D-BF2E-734EED8439C5}"/>
          </ac:inkMkLst>
        </pc:inkChg>
        <pc:inkChg chg="del">
          <ac:chgData name="Duy" userId="00f02d2ea35a0614" providerId="LiveId" clId="{99B85328-895A-4A87-B89D-CA9C84E18BC6}" dt="2021-11-02T05:58:21.862" v="4" actId="478"/>
          <ac:inkMkLst>
            <pc:docMk/>
            <pc:sldMk cId="2517277856" sldId="355"/>
            <ac:inkMk id="6" creationId="{2D0978AA-5956-442E-9D27-C7B2AD3B2C77}"/>
          </ac:inkMkLst>
        </pc:inkChg>
      </pc:sldChg>
      <pc:sldChg chg="addSp delSp mod">
        <pc:chgData name="Duy" userId="00f02d2ea35a0614" providerId="LiveId" clId="{99B85328-895A-4A87-B89D-CA9C84E18BC6}" dt="2022-05-16T00:50:23.878" v="27" actId="478"/>
        <pc:sldMkLst>
          <pc:docMk/>
          <pc:sldMk cId="717198713" sldId="356"/>
        </pc:sldMkLst>
        <pc:inkChg chg="del">
          <ac:chgData name="Duy" userId="00f02d2ea35a0614" providerId="LiveId" clId="{99B85328-895A-4A87-B89D-CA9C84E18BC6}" dt="2021-11-02T05:58:24.961" v="5" actId="478"/>
          <ac:inkMkLst>
            <pc:docMk/>
            <pc:sldMk cId="717198713" sldId="356"/>
            <ac:inkMk id="2" creationId="{91D557E2-BE83-4471-91F8-360C058BA964}"/>
          </ac:inkMkLst>
        </pc:inkChg>
        <pc:inkChg chg="add del">
          <ac:chgData name="Duy" userId="00f02d2ea35a0614" providerId="LiveId" clId="{99B85328-895A-4A87-B89D-CA9C84E18BC6}" dt="2022-05-16T00:50:23.878" v="27" actId="478"/>
          <ac:inkMkLst>
            <pc:docMk/>
            <pc:sldMk cId="717198713" sldId="356"/>
            <ac:inkMk id="2" creationId="{D050D725-96A7-47EA-93D2-2CFEEC961BDD}"/>
          </ac:inkMkLst>
        </pc:inkChg>
      </pc:sldChg>
      <pc:sldChg chg="addSp delSp mod">
        <pc:chgData name="Duy" userId="00f02d2ea35a0614" providerId="LiveId" clId="{99B85328-895A-4A87-B89D-CA9C84E18BC6}" dt="2022-05-16T00:50:27.874" v="28" actId="478"/>
        <pc:sldMkLst>
          <pc:docMk/>
          <pc:sldMk cId="2125600091" sldId="357"/>
        </pc:sldMkLst>
        <pc:inkChg chg="add del">
          <ac:chgData name="Duy" userId="00f02d2ea35a0614" providerId="LiveId" clId="{99B85328-895A-4A87-B89D-CA9C84E18BC6}" dt="2022-05-16T00:50:27.874" v="28" actId="478"/>
          <ac:inkMkLst>
            <pc:docMk/>
            <pc:sldMk cId="2125600091" sldId="357"/>
            <ac:inkMk id="2" creationId="{0AB294C7-7B1A-40DA-B137-F7A9471491EF}"/>
          </ac:inkMkLst>
        </pc:inkChg>
        <pc:inkChg chg="del">
          <ac:chgData name="Duy" userId="00f02d2ea35a0614" providerId="LiveId" clId="{99B85328-895A-4A87-B89D-CA9C84E18BC6}" dt="2021-11-02T05:58:37.264" v="6" actId="478"/>
          <ac:inkMkLst>
            <pc:docMk/>
            <pc:sldMk cId="2125600091" sldId="357"/>
            <ac:inkMk id="2" creationId="{8362152A-241E-4351-9682-73F66B80FE20}"/>
          </ac:inkMkLst>
        </pc:inkChg>
      </pc:sldChg>
      <pc:sldChg chg="addSp delSp mod">
        <pc:chgData name="Duy" userId="00f02d2ea35a0614" providerId="LiveId" clId="{99B85328-895A-4A87-B89D-CA9C84E18BC6}" dt="2022-05-16T00:50:35.634" v="29" actId="478"/>
        <pc:sldMkLst>
          <pc:docMk/>
          <pc:sldMk cId="3772320036" sldId="359"/>
        </pc:sldMkLst>
        <pc:inkChg chg="add del">
          <ac:chgData name="Duy" userId="00f02d2ea35a0614" providerId="LiveId" clId="{99B85328-895A-4A87-B89D-CA9C84E18BC6}" dt="2022-05-16T00:50:35.634" v="29" actId="478"/>
          <ac:inkMkLst>
            <pc:docMk/>
            <pc:sldMk cId="3772320036" sldId="359"/>
            <ac:inkMk id="2" creationId="{489719FB-2705-45D5-99A7-8F5C5319F7FD}"/>
          </ac:inkMkLst>
        </pc:inkChg>
      </pc:sldChg>
      <pc:sldChg chg="addSp delSp mod">
        <pc:chgData name="Duy" userId="00f02d2ea35a0614" providerId="LiveId" clId="{99B85328-895A-4A87-B89D-CA9C84E18BC6}" dt="2022-05-16T00:51:39.028" v="41" actId="478"/>
        <pc:sldMkLst>
          <pc:docMk/>
          <pc:sldMk cId="1974562492" sldId="370"/>
        </pc:sldMkLst>
        <pc:inkChg chg="add del">
          <ac:chgData name="Duy" userId="00f02d2ea35a0614" providerId="LiveId" clId="{99B85328-895A-4A87-B89D-CA9C84E18BC6}" dt="2022-05-16T00:51:39.028" v="41" actId="478"/>
          <ac:inkMkLst>
            <pc:docMk/>
            <pc:sldMk cId="1974562492" sldId="370"/>
            <ac:inkMk id="2" creationId="{146D4FD7-FD1E-497A-B6E6-413651E4CD91}"/>
          </ac:inkMkLst>
        </pc:inkChg>
      </pc:sldChg>
      <pc:sldChg chg="addSp delSp mod">
        <pc:chgData name="Duy" userId="00f02d2ea35a0614" providerId="LiveId" clId="{99B85328-895A-4A87-B89D-CA9C84E18BC6}" dt="2022-05-16T00:51:07.136" v="36" actId="478"/>
        <pc:sldMkLst>
          <pc:docMk/>
          <pc:sldMk cId="3566437664" sldId="587"/>
        </pc:sldMkLst>
        <pc:inkChg chg="add del">
          <ac:chgData name="Duy" userId="00f02d2ea35a0614" providerId="LiveId" clId="{99B85328-895A-4A87-B89D-CA9C84E18BC6}" dt="2022-05-16T00:51:07.136" v="36" actId="478"/>
          <ac:inkMkLst>
            <pc:docMk/>
            <pc:sldMk cId="3566437664" sldId="587"/>
            <ac:inkMk id="7" creationId="{F7A3DE0B-9E0A-4060-A948-ADCB879B9215}"/>
          </ac:inkMkLst>
        </pc:inkChg>
      </pc:sldChg>
      <pc:sldChg chg="addSp delSp mod">
        <pc:chgData name="Duy" userId="00f02d2ea35a0614" providerId="LiveId" clId="{99B85328-895A-4A87-B89D-CA9C84E18BC6}" dt="2022-05-16T00:50:48.009" v="31" actId="478"/>
        <pc:sldMkLst>
          <pc:docMk/>
          <pc:sldMk cId="746169224" sldId="622"/>
        </pc:sldMkLst>
        <pc:inkChg chg="del">
          <ac:chgData name="Duy" userId="00f02d2ea35a0614" providerId="LiveId" clId="{99B85328-895A-4A87-B89D-CA9C84E18BC6}" dt="2022-05-16T00:50:44.877" v="30" actId="478"/>
          <ac:inkMkLst>
            <pc:docMk/>
            <pc:sldMk cId="746169224" sldId="622"/>
            <ac:inkMk id="3" creationId="{DB5F1B97-F5B5-4A14-B87D-D58EA58F996A}"/>
          </ac:inkMkLst>
        </pc:inkChg>
        <pc:inkChg chg="add del">
          <ac:chgData name="Duy" userId="00f02d2ea35a0614" providerId="LiveId" clId="{99B85328-895A-4A87-B89D-CA9C84E18BC6}" dt="2022-05-16T00:50:48.009" v="31" actId="478"/>
          <ac:inkMkLst>
            <pc:docMk/>
            <pc:sldMk cId="746169224" sldId="622"/>
            <ac:inkMk id="4" creationId="{DE23594A-0099-4338-8B34-7A978BEE1D1E}"/>
          </ac:inkMkLst>
        </pc:inkChg>
      </pc:sldChg>
      <pc:sldChg chg="addSp delSp modSp mod">
        <pc:chgData name="Duy" userId="00f02d2ea35a0614" providerId="LiveId" clId="{99B85328-895A-4A87-B89D-CA9C84E18BC6}" dt="2022-05-16T00:50:52.938" v="33" actId="478"/>
        <pc:sldMkLst>
          <pc:docMk/>
          <pc:sldMk cId="3322997051" sldId="624"/>
        </pc:sldMkLst>
        <pc:inkChg chg="add del mod">
          <ac:chgData name="Duy" userId="00f02d2ea35a0614" providerId="LiveId" clId="{99B85328-895A-4A87-B89D-CA9C84E18BC6}" dt="2022-05-16T00:50:52.938" v="33" actId="478"/>
          <ac:inkMkLst>
            <pc:docMk/>
            <pc:sldMk cId="3322997051" sldId="624"/>
            <ac:inkMk id="5" creationId="{BAC9E74B-E6CB-47E8-B3BF-113EE1E4C634}"/>
          </ac:inkMkLst>
        </pc:inkChg>
      </pc:sldChg>
      <pc:sldChg chg="addSp delSp mod">
        <pc:chgData name="Duy" userId="00f02d2ea35a0614" providerId="LiveId" clId="{99B85328-895A-4A87-B89D-CA9C84E18BC6}" dt="2022-05-16T00:50:57.695" v="34" actId="478"/>
        <pc:sldMkLst>
          <pc:docMk/>
          <pc:sldMk cId="4063102699" sldId="626"/>
        </pc:sldMkLst>
        <pc:inkChg chg="add del">
          <ac:chgData name="Duy" userId="00f02d2ea35a0614" providerId="LiveId" clId="{99B85328-895A-4A87-B89D-CA9C84E18BC6}" dt="2022-05-16T00:50:57.695" v="34" actId="478"/>
          <ac:inkMkLst>
            <pc:docMk/>
            <pc:sldMk cId="4063102699" sldId="626"/>
            <ac:inkMk id="4" creationId="{C3C87C2E-EA75-49A9-A6A7-ABFA30948F08}"/>
          </ac:inkMkLst>
        </pc:inkChg>
      </pc:sldChg>
      <pc:sldChg chg="addSp delSp mod">
        <pc:chgData name="Duy" userId="00f02d2ea35a0614" providerId="LiveId" clId="{99B85328-895A-4A87-B89D-CA9C84E18BC6}" dt="2022-05-16T00:51:01.921" v="35" actId="478"/>
        <pc:sldMkLst>
          <pc:docMk/>
          <pc:sldMk cId="2779450540" sldId="627"/>
        </pc:sldMkLst>
        <pc:inkChg chg="add del">
          <ac:chgData name="Duy" userId="00f02d2ea35a0614" providerId="LiveId" clId="{99B85328-895A-4A87-B89D-CA9C84E18BC6}" dt="2022-05-16T00:51:01.921" v="35" actId="478"/>
          <ac:inkMkLst>
            <pc:docMk/>
            <pc:sldMk cId="2779450540" sldId="627"/>
            <ac:inkMk id="4" creationId="{0CE13208-5953-4A57-A22A-470904C89763}"/>
          </ac:inkMkLst>
        </pc:inkChg>
      </pc:sldChg>
      <pc:sldChg chg="addSp delSp mod">
        <pc:chgData name="Duy" userId="00f02d2ea35a0614" providerId="LiveId" clId="{99B85328-895A-4A87-B89D-CA9C84E18BC6}" dt="2022-05-16T00:51:14.515" v="37" actId="478"/>
        <pc:sldMkLst>
          <pc:docMk/>
          <pc:sldMk cId="3361949731" sldId="637"/>
        </pc:sldMkLst>
        <pc:inkChg chg="add del">
          <ac:chgData name="Duy" userId="00f02d2ea35a0614" providerId="LiveId" clId="{99B85328-895A-4A87-B89D-CA9C84E18BC6}" dt="2022-05-16T00:51:14.515" v="37" actId="478"/>
          <ac:inkMkLst>
            <pc:docMk/>
            <pc:sldMk cId="3361949731" sldId="637"/>
            <ac:inkMk id="4" creationId="{78FF614A-9860-49C1-8491-5D63C3366704}"/>
          </ac:inkMkLst>
        </pc:inkChg>
      </pc:sldChg>
      <pc:sldChg chg="addSp delSp mod">
        <pc:chgData name="Duy" userId="00f02d2ea35a0614" providerId="LiveId" clId="{99B85328-895A-4A87-B89D-CA9C84E18BC6}" dt="2022-05-16T00:51:21.917" v="38" actId="478"/>
        <pc:sldMkLst>
          <pc:docMk/>
          <pc:sldMk cId="290587708" sldId="639"/>
        </pc:sldMkLst>
        <pc:inkChg chg="add del">
          <ac:chgData name="Duy" userId="00f02d2ea35a0614" providerId="LiveId" clId="{99B85328-895A-4A87-B89D-CA9C84E18BC6}" dt="2022-05-16T00:51:21.917" v="38" actId="478"/>
          <ac:inkMkLst>
            <pc:docMk/>
            <pc:sldMk cId="290587708" sldId="639"/>
            <ac:inkMk id="3" creationId="{00EB8896-5AA1-4970-9CA3-C4D2AB9FCF5D}"/>
          </ac:inkMkLst>
        </pc:inkChg>
      </pc:sldChg>
      <pc:sldChg chg="addSp delSp mod">
        <pc:chgData name="Duy" userId="00f02d2ea35a0614" providerId="LiveId" clId="{99B85328-895A-4A87-B89D-CA9C84E18BC6}" dt="2022-05-16T00:51:33.221" v="40" actId="478"/>
        <pc:sldMkLst>
          <pc:docMk/>
          <pc:sldMk cId="851618461" sldId="650"/>
        </pc:sldMkLst>
        <pc:inkChg chg="add del">
          <ac:chgData name="Duy" userId="00f02d2ea35a0614" providerId="LiveId" clId="{99B85328-895A-4A87-B89D-CA9C84E18BC6}" dt="2022-05-16T00:51:33.221" v="40" actId="478"/>
          <ac:inkMkLst>
            <pc:docMk/>
            <pc:sldMk cId="851618461" sldId="650"/>
            <ac:inkMk id="2" creationId="{0A0A328D-2254-418C-B2DA-DCA745F59269}"/>
          </ac:inkMkLst>
        </pc:inkChg>
      </pc:sldChg>
      <pc:sldChg chg="addSp delSp new mod">
        <pc:chgData name="Duy" userId="00f02d2ea35a0614" providerId="LiveId" clId="{99B85328-895A-4A87-B89D-CA9C84E18BC6}" dt="2022-05-16T00:51:26.855" v="39" actId="478"/>
        <pc:sldMkLst>
          <pc:docMk/>
          <pc:sldMk cId="4216376603" sldId="651"/>
        </pc:sldMkLst>
        <pc:inkChg chg="add del">
          <ac:chgData name="Duy" userId="00f02d2ea35a0614" providerId="LiveId" clId="{99B85328-895A-4A87-B89D-CA9C84E18BC6}" dt="2022-05-16T00:51:26.855" v="39" actId="478"/>
          <ac:inkMkLst>
            <pc:docMk/>
            <pc:sldMk cId="4216376603" sldId="651"/>
            <ac:inkMk id="7" creationId="{4F21CE23-8513-4E78-A5C3-4C6C6DDA2986}"/>
          </ac:inkMkLst>
        </pc:inkChg>
      </pc:sldChg>
    </pc:docChg>
  </pc:docChgLst>
  <pc:docChgLst>
    <pc:chgData name="Duy Doan" userId="00f02d2ea35a0614" providerId="LiveId" clId="{3C85EB8F-2E6A-45D4-B857-45104C38D1EA}"/>
    <pc:docChg chg="modSld">
      <pc:chgData name="Duy Doan" userId="00f02d2ea35a0614" providerId="LiveId" clId="{3C85EB8F-2E6A-45D4-B857-45104C38D1EA}" dt="2020-11-05T00:34:16.346" v="43"/>
      <pc:docMkLst>
        <pc:docMk/>
      </pc:docMkLst>
      <pc:sldChg chg="addSp modSp mod modAnim">
        <pc:chgData name="Duy Doan" userId="00f02d2ea35a0614" providerId="LiveId" clId="{3C85EB8F-2E6A-45D4-B857-45104C38D1EA}" dt="2020-11-05T00:16:13.921" v="21"/>
        <pc:sldMkLst>
          <pc:docMk/>
          <pc:sldMk cId="1601255511" sldId="302"/>
        </pc:sldMkLst>
        <pc:spChg chg="mod">
          <ac:chgData name="Duy Doan" userId="00f02d2ea35a0614" providerId="LiveId" clId="{3C85EB8F-2E6A-45D4-B857-45104C38D1EA}" dt="2020-11-05T00:15:21.952" v="8" actId="14100"/>
          <ac:spMkLst>
            <pc:docMk/>
            <pc:sldMk cId="1601255511" sldId="302"/>
            <ac:spMk id="3" creationId="{00000000-0000-0000-0000-000000000000}"/>
          </ac:spMkLst>
        </pc:spChg>
        <pc:spChg chg="add mod">
          <ac:chgData name="Duy Doan" userId="00f02d2ea35a0614" providerId="LiveId" clId="{3C85EB8F-2E6A-45D4-B857-45104C38D1EA}" dt="2020-11-05T00:15:37.969" v="14" actId="14100"/>
          <ac:spMkLst>
            <pc:docMk/>
            <pc:sldMk cId="1601255511" sldId="302"/>
            <ac:spMk id="7" creationId="{5EC22DDD-4BB0-4E3B-A766-EEA0893EBDD3}"/>
          </ac:spMkLst>
        </pc:spChg>
        <pc:spChg chg="add mod">
          <ac:chgData name="Duy Doan" userId="00f02d2ea35a0614" providerId="LiveId" clId="{3C85EB8F-2E6A-45D4-B857-45104C38D1EA}" dt="2020-11-05T00:15:50.466" v="17" actId="1076"/>
          <ac:spMkLst>
            <pc:docMk/>
            <pc:sldMk cId="1601255511" sldId="302"/>
            <ac:spMk id="8" creationId="{B97A3A27-D1AE-4997-8FF5-727EA8F9D0FE}"/>
          </ac:spMkLst>
        </pc:spChg>
      </pc:sldChg>
      <pc:sldChg chg="modSp">
        <pc:chgData name="Duy Doan" userId="00f02d2ea35a0614" providerId="LiveId" clId="{3C85EB8F-2E6A-45D4-B857-45104C38D1EA}" dt="2020-11-05T00:16:31.292" v="23" actId="114"/>
        <pc:sldMkLst>
          <pc:docMk/>
          <pc:sldMk cId="344554622" sldId="344"/>
        </pc:sldMkLst>
        <pc:spChg chg="mod">
          <ac:chgData name="Duy Doan" userId="00f02d2ea35a0614" providerId="LiveId" clId="{3C85EB8F-2E6A-45D4-B857-45104C38D1EA}" dt="2020-11-05T00:16:31.292" v="23" actId="114"/>
          <ac:spMkLst>
            <pc:docMk/>
            <pc:sldMk cId="344554622" sldId="344"/>
            <ac:spMk id="13" creationId="{D17F1E88-3DE5-4DA7-82A3-39A6431221BF}"/>
          </ac:spMkLst>
        </pc:spChg>
      </pc:sldChg>
      <pc:sldChg chg="modAnim">
        <pc:chgData name="Duy Doan" userId="00f02d2ea35a0614" providerId="LiveId" clId="{3C85EB8F-2E6A-45D4-B857-45104C38D1EA}" dt="2020-11-05T00:22:03.938" v="25"/>
        <pc:sldMkLst>
          <pc:docMk/>
          <pc:sldMk cId="1375630442" sldId="352"/>
        </pc:sldMkLst>
      </pc:sldChg>
      <pc:sldChg chg="modAnim">
        <pc:chgData name="Duy Doan" userId="00f02d2ea35a0614" providerId="LiveId" clId="{3C85EB8F-2E6A-45D4-B857-45104C38D1EA}" dt="2020-11-05T00:30:09.241" v="34"/>
        <pc:sldMkLst>
          <pc:docMk/>
          <pc:sldMk cId="3566437664" sldId="587"/>
        </pc:sldMkLst>
      </pc:sldChg>
      <pc:sldChg chg="modAnim">
        <pc:chgData name="Duy Doan" userId="00f02d2ea35a0614" providerId="LiveId" clId="{3C85EB8F-2E6A-45D4-B857-45104C38D1EA}" dt="2020-11-05T00:30:05.770" v="30"/>
        <pc:sldMkLst>
          <pc:docMk/>
          <pc:sldMk cId="2779450540" sldId="627"/>
        </pc:sldMkLst>
      </pc:sldChg>
      <pc:sldChg chg="modAnim">
        <pc:chgData name="Duy Doan" userId="00f02d2ea35a0614" providerId="LiveId" clId="{3C85EB8F-2E6A-45D4-B857-45104C38D1EA}" dt="2020-11-05T00:30:21.442" v="39"/>
        <pc:sldMkLst>
          <pc:docMk/>
          <pc:sldMk cId="1979412309" sldId="635"/>
        </pc:sldMkLst>
      </pc:sldChg>
      <pc:sldChg chg="modAnim">
        <pc:chgData name="Duy Doan" userId="00f02d2ea35a0614" providerId="LiveId" clId="{3C85EB8F-2E6A-45D4-B857-45104C38D1EA}" dt="2020-11-05T00:34:16.346" v="43"/>
        <pc:sldMkLst>
          <pc:docMk/>
          <pc:sldMk cId="3587699961" sldId="640"/>
        </pc:sldMkLst>
      </pc:sldChg>
      <pc:sldChg chg="modAnim">
        <pc:chgData name="Duy Doan" userId="00f02d2ea35a0614" providerId="LiveId" clId="{3C85EB8F-2E6A-45D4-B857-45104C38D1EA}" dt="2020-11-05T00:30:13.422" v="37"/>
        <pc:sldMkLst>
          <pc:docMk/>
          <pc:sldMk cId="1765073022" sldId="645"/>
        </pc:sldMkLst>
      </pc:sldChg>
    </pc:docChg>
  </pc:docChgLst>
  <pc:docChgLst>
    <pc:chgData name="Duy" userId="00f02d2ea35a0614" providerId="LiveId" clId="{127ABD8D-2B59-42B8-9513-8CDEB8BE4F71}"/>
    <pc:docChg chg="undo redo custSel mod addSld delSld modSld sldOrd modSection">
      <pc:chgData name="Duy" userId="00f02d2ea35a0614" providerId="LiveId" clId="{127ABD8D-2B59-42B8-9513-8CDEB8BE4F71}" dt="2020-11-04T21:44:56.752" v="1960" actId="948"/>
      <pc:docMkLst>
        <pc:docMk/>
      </pc:docMkLst>
      <pc:sldChg chg="modSp mod">
        <pc:chgData name="Duy" userId="00f02d2ea35a0614" providerId="LiveId" clId="{127ABD8D-2B59-42B8-9513-8CDEB8BE4F71}" dt="2020-11-04T20:20:25.398" v="11" actId="20577"/>
        <pc:sldMkLst>
          <pc:docMk/>
          <pc:sldMk cId="0" sldId="262"/>
        </pc:sldMkLst>
        <pc:spChg chg="mod">
          <ac:chgData name="Duy" userId="00f02d2ea35a0614" providerId="LiveId" clId="{127ABD8D-2B59-42B8-9513-8CDEB8BE4F71}" dt="2020-11-04T20:20:25.398" v="11" actId="20577"/>
          <ac:spMkLst>
            <pc:docMk/>
            <pc:sldMk cId="0" sldId="262"/>
            <ac:spMk id="2" creationId="{00000000-0000-0000-0000-000000000000}"/>
          </ac:spMkLst>
        </pc:spChg>
      </pc:sldChg>
      <pc:sldChg chg="del">
        <pc:chgData name="Duy" userId="00f02d2ea35a0614" providerId="LiveId" clId="{127ABD8D-2B59-42B8-9513-8CDEB8BE4F71}" dt="2020-11-04T20:27:42.673" v="372" actId="47"/>
        <pc:sldMkLst>
          <pc:docMk/>
          <pc:sldMk cId="1632975580" sldId="277"/>
        </pc:sldMkLst>
      </pc:sldChg>
      <pc:sldChg chg="addSp delSp modSp mod delAnim modAnim">
        <pc:chgData name="Duy" userId="00f02d2ea35a0614" providerId="LiveId" clId="{127ABD8D-2B59-42B8-9513-8CDEB8BE4F71}" dt="2020-11-04T20:31:15.711" v="444" actId="1076"/>
        <pc:sldMkLst>
          <pc:docMk/>
          <pc:sldMk cId="1601255511" sldId="302"/>
        </pc:sldMkLst>
        <pc:spChg chg="del">
          <ac:chgData name="Duy" userId="00f02d2ea35a0614" providerId="LiveId" clId="{127ABD8D-2B59-42B8-9513-8CDEB8BE4F71}" dt="2020-11-04T20:29:02.906" v="375" actId="478"/>
          <ac:spMkLst>
            <pc:docMk/>
            <pc:sldMk cId="1601255511" sldId="302"/>
            <ac:spMk id="2" creationId="{00000000-0000-0000-0000-000000000000}"/>
          </ac:spMkLst>
        </pc:spChg>
        <pc:spChg chg="mod">
          <ac:chgData name="Duy" userId="00f02d2ea35a0614" providerId="LiveId" clId="{127ABD8D-2B59-42B8-9513-8CDEB8BE4F71}" dt="2020-11-04T20:31:15.711" v="444" actId="1076"/>
          <ac:spMkLst>
            <pc:docMk/>
            <pc:sldMk cId="1601255511" sldId="302"/>
            <ac:spMk id="3" creationId="{00000000-0000-0000-0000-000000000000}"/>
          </ac:spMkLst>
        </pc:spChg>
        <pc:spChg chg="del">
          <ac:chgData name="Duy" userId="00f02d2ea35a0614" providerId="LiveId" clId="{127ABD8D-2B59-42B8-9513-8CDEB8BE4F71}" dt="2020-11-04T20:28:46.294" v="373" actId="478"/>
          <ac:spMkLst>
            <pc:docMk/>
            <pc:sldMk cId="1601255511" sldId="302"/>
            <ac:spMk id="7" creationId="{A101D922-AEF3-4DAE-9B2F-C3ECB3C6D587}"/>
          </ac:spMkLst>
        </pc:spChg>
        <pc:spChg chg="add mod">
          <ac:chgData name="Duy" userId="00f02d2ea35a0614" providerId="LiveId" clId="{127ABD8D-2B59-42B8-9513-8CDEB8BE4F71}" dt="2020-11-04T20:29:18.106" v="399" actId="20577"/>
          <ac:spMkLst>
            <pc:docMk/>
            <pc:sldMk cId="1601255511" sldId="302"/>
            <ac:spMk id="9" creationId="{9EEFA3FD-FB92-4350-BCAA-16402B8E1DDB}"/>
          </ac:spMkLst>
        </pc:spChg>
      </pc:sldChg>
      <pc:sldChg chg="addSp delSp modSp mod">
        <pc:chgData name="Duy" userId="00f02d2ea35a0614" providerId="LiveId" clId="{127ABD8D-2B59-42B8-9513-8CDEB8BE4F71}" dt="2020-11-04T20:34:35.146" v="505" actId="20577"/>
        <pc:sldMkLst>
          <pc:docMk/>
          <pc:sldMk cId="2352519512" sldId="339"/>
        </pc:sldMkLst>
        <pc:spChg chg="mod">
          <ac:chgData name="Duy" userId="00f02d2ea35a0614" providerId="LiveId" clId="{127ABD8D-2B59-42B8-9513-8CDEB8BE4F71}" dt="2020-11-04T20:34:35.146" v="505" actId="20577"/>
          <ac:spMkLst>
            <pc:docMk/>
            <pc:sldMk cId="2352519512" sldId="339"/>
            <ac:spMk id="2" creationId="{7C90740D-3AA5-4E97-A7E7-E2C33E12B745}"/>
          </ac:spMkLst>
        </pc:spChg>
        <pc:spChg chg="mod">
          <ac:chgData name="Duy" userId="00f02d2ea35a0614" providerId="LiveId" clId="{127ABD8D-2B59-42B8-9513-8CDEB8BE4F71}" dt="2020-11-04T20:34:17.674" v="488" actId="26606"/>
          <ac:spMkLst>
            <pc:docMk/>
            <pc:sldMk cId="2352519512" sldId="339"/>
            <ac:spMk id="4" creationId="{8EAC81AE-6039-4E71-968A-7D401C44DDBE}"/>
          </ac:spMkLst>
        </pc:spChg>
        <pc:spChg chg="mod">
          <ac:chgData name="Duy" userId="00f02d2ea35a0614" providerId="LiveId" clId="{127ABD8D-2B59-42B8-9513-8CDEB8BE4F71}" dt="2020-11-04T20:34:17.674" v="488" actId="26606"/>
          <ac:spMkLst>
            <pc:docMk/>
            <pc:sldMk cId="2352519512" sldId="339"/>
            <ac:spMk id="5" creationId="{0FC06EED-2D65-4CC6-8486-BD86A35831EC}"/>
          </ac:spMkLst>
        </pc:spChg>
        <pc:spChg chg="mod">
          <ac:chgData name="Duy" userId="00f02d2ea35a0614" providerId="LiveId" clId="{127ABD8D-2B59-42B8-9513-8CDEB8BE4F71}" dt="2020-11-04T20:34:17.674" v="488" actId="26606"/>
          <ac:spMkLst>
            <pc:docMk/>
            <pc:sldMk cId="2352519512" sldId="339"/>
            <ac:spMk id="6" creationId="{6EC9CCFB-D00A-4C7A-80C9-416E9A46C8F0}"/>
          </ac:spMkLst>
        </pc:spChg>
        <pc:graphicFrameChg chg="del">
          <ac:chgData name="Duy" userId="00f02d2ea35a0614" providerId="LiveId" clId="{127ABD8D-2B59-42B8-9513-8CDEB8BE4F71}" dt="2020-11-04T20:33:26.107" v="484" actId="478"/>
          <ac:graphicFrameMkLst>
            <pc:docMk/>
            <pc:sldMk cId="2352519512" sldId="339"/>
            <ac:graphicFrameMk id="9" creationId="{B1CBB7C0-A15D-434D-A079-46CECDDE150F}"/>
          </ac:graphicFrameMkLst>
        </pc:graphicFrameChg>
        <pc:picChg chg="add mod ord">
          <ac:chgData name="Duy" userId="00f02d2ea35a0614" providerId="LiveId" clId="{127ABD8D-2B59-42B8-9513-8CDEB8BE4F71}" dt="2020-11-04T20:34:17.674" v="488" actId="26606"/>
          <ac:picMkLst>
            <pc:docMk/>
            <pc:sldMk cId="2352519512" sldId="339"/>
            <ac:picMk id="7" creationId="{BE1278EB-75AC-473A-8986-CAD434994E87}"/>
          </ac:picMkLst>
        </pc:picChg>
      </pc:sldChg>
      <pc:sldChg chg="addSp delSp modSp mod">
        <pc:chgData name="Duy" userId="00f02d2ea35a0614" providerId="LiveId" clId="{127ABD8D-2B59-42B8-9513-8CDEB8BE4F71}" dt="2020-11-04T20:41:44.251" v="609" actId="1076"/>
        <pc:sldMkLst>
          <pc:docMk/>
          <pc:sldMk cId="645659831" sldId="340"/>
        </pc:sldMkLst>
        <pc:spChg chg="mod">
          <ac:chgData name="Duy" userId="00f02d2ea35a0614" providerId="LiveId" clId="{127ABD8D-2B59-42B8-9513-8CDEB8BE4F71}" dt="2020-11-04T20:34:54.456" v="533" actId="20577"/>
          <ac:spMkLst>
            <pc:docMk/>
            <pc:sldMk cId="645659831" sldId="340"/>
            <ac:spMk id="2" creationId="{CCEC80DB-9D08-43D8-AC06-0D79798F221F}"/>
          </ac:spMkLst>
        </pc:spChg>
        <pc:spChg chg="add mod">
          <ac:chgData name="Duy" userId="00f02d2ea35a0614" providerId="LiveId" clId="{127ABD8D-2B59-42B8-9513-8CDEB8BE4F71}" dt="2020-11-04T20:41:04.991" v="592" actId="1076"/>
          <ac:spMkLst>
            <pc:docMk/>
            <pc:sldMk cId="645659831" sldId="340"/>
            <ac:spMk id="9" creationId="{E0F911CA-EB4C-4D44-AF20-AC3E509F51D1}"/>
          </ac:spMkLst>
        </pc:spChg>
        <pc:spChg chg="add mod">
          <ac:chgData name="Duy" userId="00f02d2ea35a0614" providerId="LiveId" clId="{127ABD8D-2B59-42B8-9513-8CDEB8BE4F71}" dt="2020-11-04T20:41:44.251" v="609" actId="1076"/>
          <ac:spMkLst>
            <pc:docMk/>
            <pc:sldMk cId="645659831" sldId="340"/>
            <ac:spMk id="11" creationId="{81B94D46-5065-4B73-AB1C-FC89E452BF69}"/>
          </ac:spMkLst>
        </pc:spChg>
        <pc:spChg chg="del">
          <ac:chgData name="Duy" userId="00f02d2ea35a0614" providerId="LiveId" clId="{127ABD8D-2B59-42B8-9513-8CDEB8BE4F71}" dt="2020-11-04T20:34:43.677" v="506" actId="478"/>
          <ac:spMkLst>
            <pc:docMk/>
            <pc:sldMk cId="645659831" sldId="340"/>
            <ac:spMk id="13" creationId="{D89A2826-589B-4A60-81A9-6479886F09D3}"/>
          </ac:spMkLst>
        </pc:spChg>
        <pc:spChg chg="add mod">
          <ac:chgData name="Duy" userId="00f02d2ea35a0614" providerId="LiveId" clId="{127ABD8D-2B59-42B8-9513-8CDEB8BE4F71}" dt="2020-11-04T20:41:15.417" v="597" actId="1076"/>
          <ac:spMkLst>
            <pc:docMk/>
            <pc:sldMk cId="645659831" sldId="340"/>
            <ac:spMk id="14" creationId="{66F34093-3330-4C63-815E-16228EC81118}"/>
          </ac:spMkLst>
        </pc:spChg>
        <pc:picChg chg="add del mod">
          <ac:chgData name="Duy" userId="00f02d2ea35a0614" providerId="LiveId" clId="{127ABD8D-2B59-42B8-9513-8CDEB8BE4F71}" dt="2020-11-04T20:39:45.879" v="585" actId="478"/>
          <ac:picMkLst>
            <pc:docMk/>
            <pc:sldMk cId="645659831" sldId="340"/>
            <ac:picMk id="2050" creationId="{FF4E18C3-4471-42FB-916F-81D9C90FE8D5}"/>
          </ac:picMkLst>
        </pc:picChg>
        <pc:picChg chg="add mod">
          <ac:chgData name="Duy" userId="00f02d2ea35a0614" providerId="LiveId" clId="{127ABD8D-2B59-42B8-9513-8CDEB8BE4F71}" dt="2020-11-04T20:40:36.555" v="588" actId="167"/>
          <ac:picMkLst>
            <pc:docMk/>
            <pc:sldMk cId="645659831" sldId="340"/>
            <ac:picMk id="2052" creationId="{8345BBEA-5ACC-4DAB-9F44-D13F6A81D8A8}"/>
          </ac:picMkLst>
        </pc:picChg>
      </pc:sldChg>
      <pc:sldChg chg="addSp delSp modSp mod">
        <pc:chgData name="Duy" userId="00f02d2ea35a0614" providerId="LiveId" clId="{127ABD8D-2B59-42B8-9513-8CDEB8BE4F71}" dt="2020-11-04T20:43:31.107" v="635" actId="20577"/>
        <pc:sldMkLst>
          <pc:docMk/>
          <pc:sldMk cId="1806658767" sldId="343"/>
        </pc:sldMkLst>
        <pc:spChg chg="add del mod">
          <ac:chgData name="Duy" userId="00f02d2ea35a0614" providerId="LiveId" clId="{127ABD8D-2B59-42B8-9513-8CDEB8BE4F71}" dt="2020-11-04T20:42:58.477" v="611" actId="478"/>
          <ac:spMkLst>
            <pc:docMk/>
            <pc:sldMk cId="1806658767" sldId="343"/>
            <ac:spMk id="3" creationId="{95614530-8123-4DE2-A8E2-9FA505B69A3B}"/>
          </ac:spMkLst>
        </pc:spChg>
        <pc:spChg chg="mod">
          <ac:chgData name="Duy" userId="00f02d2ea35a0614" providerId="LiveId" clId="{127ABD8D-2B59-42B8-9513-8CDEB8BE4F71}" dt="2020-11-04T20:43:05.350" v="613" actId="26606"/>
          <ac:spMkLst>
            <pc:docMk/>
            <pc:sldMk cId="1806658767" sldId="343"/>
            <ac:spMk id="4" creationId="{E4954D5F-BECC-4828-B494-FFADF13EB5CD}"/>
          </ac:spMkLst>
        </pc:spChg>
        <pc:spChg chg="mod">
          <ac:chgData name="Duy" userId="00f02d2ea35a0614" providerId="LiveId" clId="{127ABD8D-2B59-42B8-9513-8CDEB8BE4F71}" dt="2020-11-04T20:43:05.350" v="613" actId="26606"/>
          <ac:spMkLst>
            <pc:docMk/>
            <pc:sldMk cId="1806658767" sldId="343"/>
            <ac:spMk id="5" creationId="{1042924C-8624-405A-9007-FCFE2D620348}"/>
          </ac:spMkLst>
        </pc:spChg>
        <pc:spChg chg="mod">
          <ac:chgData name="Duy" userId="00f02d2ea35a0614" providerId="LiveId" clId="{127ABD8D-2B59-42B8-9513-8CDEB8BE4F71}" dt="2020-11-04T20:43:05.350" v="613" actId="26606"/>
          <ac:spMkLst>
            <pc:docMk/>
            <pc:sldMk cId="1806658767" sldId="343"/>
            <ac:spMk id="7" creationId="{C017288B-7B56-41C5-B8D7-781697A7E9A9}"/>
          </ac:spMkLst>
        </pc:spChg>
        <pc:spChg chg="mod">
          <ac:chgData name="Duy" userId="00f02d2ea35a0614" providerId="LiveId" clId="{127ABD8D-2B59-42B8-9513-8CDEB8BE4F71}" dt="2020-11-04T20:43:31.107" v="635" actId="20577"/>
          <ac:spMkLst>
            <pc:docMk/>
            <pc:sldMk cId="1806658767" sldId="343"/>
            <ac:spMk id="12" creationId="{D029A7D1-7AA0-4E29-8A04-79138B2FBE65}"/>
          </ac:spMkLst>
        </pc:spChg>
        <pc:spChg chg="del">
          <ac:chgData name="Duy" userId="00f02d2ea35a0614" providerId="LiveId" clId="{127ABD8D-2B59-42B8-9513-8CDEB8BE4F71}" dt="2020-11-04T20:42:56.750" v="610" actId="478"/>
          <ac:spMkLst>
            <pc:docMk/>
            <pc:sldMk cId="1806658767" sldId="343"/>
            <ac:spMk id="14" creationId="{8784778B-84B4-4EAB-98CD-85943FB34DF5}"/>
          </ac:spMkLst>
        </pc:spChg>
        <pc:picChg chg="add mod ord">
          <ac:chgData name="Duy" userId="00f02d2ea35a0614" providerId="LiveId" clId="{127ABD8D-2B59-42B8-9513-8CDEB8BE4F71}" dt="2020-11-04T20:43:05.350" v="613" actId="26606"/>
          <ac:picMkLst>
            <pc:docMk/>
            <pc:sldMk cId="1806658767" sldId="343"/>
            <ac:picMk id="3074" creationId="{D7E1CE44-3C57-4D0D-BD25-86B40FAB516B}"/>
          </ac:picMkLst>
        </pc:picChg>
      </pc:sldChg>
      <pc:sldChg chg="delSp modSp mod delAnim">
        <pc:chgData name="Duy" userId="00f02d2ea35a0614" providerId="LiveId" clId="{127ABD8D-2B59-42B8-9513-8CDEB8BE4F71}" dt="2020-11-04T20:33:13.350" v="483" actId="108"/>
        <pc:sldMkLst>
          <pc:docMk/>
          <pc:sldMk cId="344554622" sldId="344"/>
        </pc:sldMkLst>
        <pc:spChg chg="mod">
          <ac:chgData name="Duy" userId="00f02d2ea35a0614" providerId="LiveId" clId="{127ABD8D-2B59-42B8-9513-8CDEB8BE4F71}" dt="2020-11-04T20:32:05.499" v="468" actId="20577"/>
          <ac:spMkLst>
            <pc:docMk/>
            <pc:sldMk cId="344554622" sldId="344"/>
            <ac:spMk id="2" creationId="{EDFEDAAD-7E94-4012-AC39-68DBD6CC7FD3}"/>
          </ac:spMkLst>
        </pc:spChg>
        <pc:spChg chg="del">
          <ac:chgData name="Duy" userId="00f02d2ea35a0614" providerId="LiveId" clId="{127ABD8D-2B59-42B8-9513-8CDEB8BE4F71}" dt="2020-11-04T20:31:52.633" v="446" actId="478"/>
          <ac:spMkLst>
            <pc:docMk/>
            <pc:sldMk cId="344554622" sldId="344"/>
            <ac:spMk id="8" creationId="{E63005E8-1C0F-49B2-9CCF-44CD9F79A976}"/>
          </ac:spMkLst>
        </pc:spChg>
        <pc:spChg chg="del">
          <ac:chgData name="Duy" userId="00f02d2ea35a0614" providerId="LiveId" clId="{127ABD8D-2B59-42B8-9513-8CDEB8BE4F71}" dt="2020-11-04T20:31:52.633" v="446" actId="478"/>
          <ac:spMkLst>
            <pc:docMk/>
            <pc:sldMk cId="344554622" sldId="344"/>
            <ac:spMk id="10" creationId="{2C65EF84-00ED-4AB4-8DB9-E64B386969B9}"/>
          </ac:spMkLst>
        </pc:spChg>
        <pc:spChg chg="del">
          <ac:chgData name="Duy" userId="00f02d2ea35a0614" providerId="LiveId" clId="{127ABD8D-2B59-42B8-9513-8CDEB8BE4F71}" dt="2020-11-04T20:31:52.633" v="446" actId="478"/>
          <ac:spMkLst>
            <pc:docMk/>
            <pc:sldMk cId="344554622" sldId="344"/>
            <ac:spMk id="11" creationId="{6E119D0A-7520-4AD9-9FEE-2FB06AA1EFDD}"/>
          </ac:spMkLst>
        </pc:spChg>
        <pc:spChg chg="del">
          <ac:chgData name="Duy" userId="00f02d2ea35a0614" providerId="LiveId" clId="{127ABD8D-2B59-42B8-9513-8CDEB8BE4F71}" dt="2020-11-04T20:31:49.811" v="445" actId="478"/>
          <ac:spMkLst>
            <pc:docMk/>
            <pc:sldMk cId="344554622" sldId="344"/>
            <ac:spMk id="12" creationId="{A14D59A1-D841-4B98-A175-EDE3027A34B5}"/>
          </ac:spMkLst>
        </pc:spChg>
        <pc:spChg chg="mod">
          <ac:chgData name="Duy" userId="00f02d2ea35a0614" providerId="LiveId" clId="{127ABD8D-2B59-42B8-9513-8CDEB8BE4F71}" dt="2020-11-04T20:33:13.350" v="483" actId="108"/>
          <ac:spMkLst>
            <pc:docMk/>
            <pc:sldMk cId="344554622" sldId="344"/>
            <ac:spMk id="13" creationId="{D17F1E88-3DE5-4DA7-82A3-39A6431221BF}"/>
          </ac:spMkLst>
        </pc:spChg>
      </pc:sldChg>
      <pc:sldChg chg="modSp mod">
        <pc:chgData name="Duy" userId="00f02d2ea35a0614" providerId="LiveId" clId="{127ABD8D-2B59-42B8-9513-8CDEB8BE4F71}" dt="2020-11-04T20:27:09.194" v="319" actId="20577"/>
        <pc:sldMkLst>
          <pc:docMk/>
          <pc:sldMk cId="2650943593" sldId="345"/>
        </pc:sldMkLst>
        <pc:spChg chg="mod">
          <ac:chgData name="Duy" userId="00f02d2ea35a0614" providerId="LiveId" clId="{127ABD8D-2B59-42B8-9513-8CDEB8BE4F71}" dt="2020-11-04T20:20:50.438" v="29" actId="20577"/>
          <ac:spMkLst>
            <pc:docMk/>
            <pc:sldMk cId="2650943593" sldId="345"/>
            <ac:spMk id="2" creationId="{00000000-0000-0000-0000-000000000000}"/>
          </ac:spMkLst>
        </pc:spChg>
        <pc:spChg chg="mod">
          <ac:chgData name="Duy" userId="00f02d2ea35a0614" providerId="LiveId" clId="{127ABD8D-2B59-42B8-9513-8CDEB8BE4F71}" dt="2020-11-04T20:27:09.194" v="319" actId="20577"/>
          <ac:spMkLst>
            <pc:docMk/>
            <pc:sldMk cId="2650943593" sldId="345"/>
            <ac:spMk id="3" creationId="{00000000-0000-0000-0000-000000000000}"/>
          </ac:spMkLst>
        </pc:spChg>
      </pc:sldChg>
      <pc:sldChg chg="addSp delSp modSp add mod">
        <pc:chgData name="Duy" userId="00f02d2ea35a0614" providerId="LiveId" clId="{127ABD8D-2B59-42B8-9513-8CDEB8BE4F71}" dt="2020-11-04T20:22:46.516" v="37" actId="1076"/>
        <pc:sldMkLst>
          <pc:docMk/>
          <pc:sldMk cId="384054877" sldId="346"/>
        </pc:sldMkLst>
        <pc:spChg chg="del">
          <ac:chgData name="Duy" userId="00f02d2ea35a0614" providerId="LiveId" clId="{127ABD8D-2B59-42B8-9513-8CDEB8BE4F71}" dt="2020-11-04T20:22:25.683" v="32" actId="478"/>
          <ac:spMkLst>
            <pc:docMk/>
            <pc:sldMk cId="384054877" sldId="346"/>
            <ac:spMk id="2" creationId="{00000000-0000-0000-0000-000000000000}"/>
          </ac:spMkLst>
        </pc:spChg>
        <pc:spChg chg="del">
          <ac:chgData name="Duy" userId="00f02d2ea35a0614" providerId="LiveId" clId="{127ABD8D-2B59-42B8-9513-8CDEB8BE4F71}" dt="2020-11-04T20:22:29.042" v="34" actId="478"/>
          <ac:spMkLst>
            <pc:docMk/>
            <pc:sldMk cId="384054877" sldId="346"/>
            <ac:spMk id="3" creationId="{00000000-0000-0000-0000-000000000000}"/>
          </ac:spMkLst>
        </pc:spChg>
        <pc:spChg chg="add del mod">
          <ac:chgData name="Duy" userId="00f02d2ea35a0614" providerId="LiveId" clId="{127ABD8D-2B59-42B8-9513-8CDEB8BE4F71}" dt="2020-11-04T20:22:27.518" v="33" actId="478"/>
          <ac:spMkLst>
            <pc:docMk/>
            <pc:sldMk cId="384054877" sldId="346"/>
            <ac:spMk id="8" creationId="{29548D15-0EE6-4A31-A47E-3216AD59936F}"/>
          </ac:spMkLst>
        </pc:spChg>
        <pc:spChg chg="add del mod">
          <ac:chgData name="Duy" userId="00f02d2ea35a0614" providerId="LiveId" clId="{127ABD8D-2B59-42B8-9513-8CDEB8BE4F71}" dt="2020-11-04T20:22:32.348" v="35" actId="478"/>
          <ac:spMkLst>
            <pc:docMk/>
            <pc:sldMk cId="384054877" sldId="346"/>
            <ac:spMk id="10" creationId="{F48EFA78-EBC2-4BDE-8928-7864B8CB1AE1}"/>
          </ac:spMkLst>
        </pc:spChg>
        <pc:picChg chg="add mod">
          <ac:chgData name="Duy" userId="00f02d2ea35a0614" providerId="LiveId" clId="{127ABD8D-2B59-42B8-9513-8CDEB8BE4F71}" dt="2020-11-04T20:22:46.516" v="37" actId="1076"/>
          <ac:picMkLst>
            <pc:docMk/>
            <pc:sldMk cId="384054877" sldId="346"/>
            <ac:picMk id="1026" creationId="{24EAD22F-3C57-46BC-919E-58E5993BCB42}"/>
          </ac:picMkLst>
        </pc:picChg>
      </pc:sldChg>
      <pc:sldChg chg="modSp add mod">
        <pc:chgData name="Duy" userId="00f02d2ea35a0614" providerId="LiveId" clId="{127ABD8D-2B59-42B8-9513-8CDEB8BE4F71}" dt="2020-11-04T20:27:33.897" v="371" actId="20577"/>
        <pc:sldMkLst>
          <pc:docMk/>
          <pc:sldMk cId="910555133" sldId="347"/>
        </pc:sldMkLst>
        <pc:spChg chg="mod">
          <ac:chgData name="Duy" userId="00f02d2ea35a0614" providerId="LiveId" clId="{127ABD8D-2B59-42B8-9513-8CDEB8BE4F71}" dt="2020-11-04T20:25:57.396" v="247" actId="20577"/>
          <ac:spMkLst>
            <pc:docMk/>
            <pc:sldMk cId="910555133" sldId="347"/>
            <ac:spMk id="2" creationId="{00000000-0000-0000-0000-000000000000}"/>
          </ac:spMkLst>
        </pc:spChg>
        <pc:spChg chg="mod">
          <ac:chgData name="Duy" userId="00f02d2ea35a0614" providerId="LiveId" clId="{127ABD8D-2B59-42B8-9513-8CDEB8BE4F71}" dt="2020-11-04T20:27:33.897" v="371" actId="20577"/>
          <ac:spMkLst>
            <pc:docMk/>
            <pc:sldMk cId="910555133" sldId="347"/>
            <ac:spMk id="3" creationId="{00000000-0000-0000-0000-000000000000}"/>
          </ac:spMkLst>
        </pc:spChg>
      </pc:sldChg>
      <pc:sldChg chg="addSp delSp modSp add mod">
        <pc:chgData name="Duy" userId="00f02d2ea35a0614" providerId="LiveId" clId="{127ABD8D-2B59-42B8-9513-8CDEB8BE4F71}" dt="2020-11-04T20:45:42.769" v="731" actId="113"/>
        <pc:sldMkLst>
          <pc:docMk/>
          <pc:sldMk cId="298613761" sldId="348"/>
        </pc:sldMkLst>
        <pc:spChg chg="add mod">
          <ac:chgData name="Duy" userId="00f02d2ea35a0614" providerId="LiveId" clId="{127ABD8D-2B59-42B8-9513-8CDEB8BE4F71}" dt="2020-11-04T20:45:42.769" v="731" actId="113"/>
          <ac:spMkLst>
            <pc:docMk/>
            <pc:sldMk cId="298613761" sldId="348"/>
            <ac:spMk id="8" creationId="{1BA1B143-DB36-46DB-8FA2-F029A32FDDF7}"/>
          </ac:spMkLst>
        </pc:spChg>
        <pc:spChg chg="mod">
          <ac:chgData name="Duy" userId="00f02d2ea35a0614" providerId="LiveId" clId="{127ABD8D-2B59-42B8-9513-8CDEB8BE4F71}" dt="2020-11-04T20:44:37.998" v="708" actId="20577"/>
          <ac:spMkLst>
            <pc:docMk/>
            <pc:sldMk cId="298613761" sldId="348"/>
            <ac:spMk id="12" creationId="{D029A7D1-7AA0-4E29-8A04-79138B2FBE65}"/>
          </ac:spMkLst>
        </pc:spChg>
        <pc:picChg chg="del">
          <ac:chgData name="Duy" userId="00f02d2ea35a0614" providerId="LiveId" clId="{127ABD8D-2B59-42B8-9513-8CDEB8BE4F71}" dt="2020-11-04T20:43:42.446" v="637" actId="478"/>
          <ac:picMkLst>
            <pc:docMk/>
            <pc:sldMk cId="298613761" sldId="348"/>
            <ac:picMk id="3074" creationId="{D7E1CE44-3C57-4D0D-BD25-86B40FAB516B}"/>
          </ac:picMkLst>
        </pc:picChg>
      </pc:sldChg>
      <pc:sldChg chg="addSp delSp modSp add mod">
        <pc:chgData name="Duy" userId="00f02d2ea35a0614" providerId="LiveId" clId="{127ABD8D-2B59-42B8-9513-8CDEB8BE4F71}" dt="2020-11-04T20:46:26.567" v="765" actId="20577"/>
        <pc:sldMkLst>
          <pc:docMk/>
          <pc:sldMk cId="2870962226" sldId="349"/>
        </pc:sldMkLst>
        <pc:spChg chg="add del mod">
          <ac:chgData name="Duy" userId="00f02d2ea35a0614" providerId="LiveId" clId="{127ABD8D-2B59-42B8-9513-8CDEB8BE4F71}" dt="2020-11-04T20:46:06.959" v="733" actId="478"/>
          <ac:spMkLst>
            <pc:docMk/>
            <pc:sldMk cId="2870962226" sldId="349"/>
            <ac:spMk id="3" creationId="{4DD770B1-03E5-4959-89E4-81C68EF63A81}"/>
          </ac:spMkLst>
        </pc:spChg>
        <pc:spChg chg="add mod">
          <ac:chgData name="Duy" userId="00f02d2ea35a0614" providerId="LiveId" clId="{127ABD8D-2B59-42B8-9513-8CDEB8BE4F71}" dt="2020-11-04T20:46:26.567" v="765" actId="20577"/>
          <ac:spMkLst>
            <pc:docMk/>
            <pc:sldMk cId="2870962226" sldId="349"/>
            <ac:spMk id="6" creationId="{6E3DCC75-56BC-4A96-B563-C2484ABDFFD6}"/>
          </ac:spMkLst>
        </pc:spChg>
        <pc:spChg chg="del">
          <ac:chgData name="Duy" userId="00f02d2ea35a0614" providerId="LiveId" clId="{127ABD8D-2B59-42B8-9513-8CDEB8BE4F71}" dt="2020-11-04T20:46:03.873" v="732" actId="478"/>
          <ac:spMkLst>
            <pc:docMk/>
            <pc:sldMk cId="2870962226" sldId="349"/>
            <ac:spMk id="12" creationId="{D029A7D1-7AA0-4E29-8A04-79138B2FBE65}"/>
          </ac:spMkLst>
        </pc:spChg>
      </pc:sldChg>
      <pc:sldChg chg="addSp delSp modSp add mod">
        <pc:chgData name="Duy" userId="00f02d2ea35a0614" providerId="LiveId" clId="{127ABD8D-2B59-42B8-9513-8CDEB8BE4F71}" dt="2020-11-04T20:50:19.601" v="994" actId="20577"/>
        <pc:sldMkLst>
          <pc:docMk/>
          <pc:sldMk cId="1860499322" sldId="350"/>
        </pc:sldMkLst>
        <pc:spChg chg="add del mod">
          <ac:chgData name="Duy" userId="00f02d2ea35a0614" providerId="LiveId" clId="{127ABD8D-2B59-42B8-9513-8CDEB8BE4F71}" dt="2020-11-04T20:48:31.010" v="778" actId="478"/>
          <ac:spMkLst>
            <pc:docMk/>
            <pc:sldMk cId="1860499322" sldId="350"/>
            <ac:spMk id="11" creationId="{2B78DA4B-6DFF-4504-8B0C-44FA96AEB0FA}"/>
          </ac:spMkLst>
        </pc:spChg>
        <pc:spChg chg="mod">
          <ac:chgData name="Duy" userId="00f02d2ea35a0614" providerId="LiveId" clId="{127ABD8D-2B59-42B8-9513-8CDEB8BE4F71}" dt="2020-11-04T20:50:19.601" v="994" actId="20577"/>
          <ac:spMkLst>
            <pc:docMk/>
            <pc:sldMk cId="1860499322" sldId="350"/>
            <ac:spMk id="12" creationId="{D029A7D1-7AA0-4E29-8A04-79138B2FBE65}"/>
          </ac:spMkLst>
        </pc:spChg>
        <pc:spChg chg="add mod">
          <ac:chgData name="Duy" userId="00f02d2ea35a0614" providerId="LiveId" clId="{127ABD8D-2B59-42B8-9513-8CDEB8BE4F71}" dt="2020-11-04T20:50:01.209" v="968" actId="1076"/>
          <ac:spMkLst>
            <pc:docMk/>
            <pc:sldMk cId="1860499322" sldId="350"/>
            <ac:spMk id="14" creationId="{5D796542-21EA-400F-97AE-DAE1D6609847}"/>
          </ac:spMkLst>
        </pc:spChg>
        <pc:picChg chg="add del mod">
          <ac:chgData name="Duy" userId="00f02d2ea35a0614" providerId="LiveId" clId="{127ABD8D-2B59-42B8-9513-8CDEB8BE4F71}" dt="2020-11-04T20:47:24.832" v="769" actId="478"/>
          <ac:picMkLst>
            <pc:docMk/>
            <pc:sldMk cId="1860499322" sldId="350"/>
            <ac:picMk id="3" creationId="{6D3DB92E-9AB7-40F4-A0CA-E9683A96EE37}"/>
          </ac:picMkLst>
        </pc:picChg>
        <pc:picChg chg="add mod ord">
          <ac:chgData name="Duy" userId="00f02d2ea35a0614" providerId="LiveId" clId="{127ABD8D-2B59-42B8-9513-8CDEB8BE4F71}" dt="2020-11-04T20:47:52.820" v="773" actId="26606"/>
          <ac:picMkLst>
            <pc:docMk/>
            <pc:sldMk cId="1860499322" sldId="350"/>
            <ac:picMk id="8" creationId="{1528D776-BFCA-4A92-95C8-67000C5E88C7}"/>
          </ac:picMkLst>
        </pc:picChg>
        <pc:picChg chg="add mod">
          <ac:chgData name="Duy" userId="00f02d2ea35a0614" providerId="LiveId" clId="{127ABD8D-2B59-42B8-9513-8CDEB8BE4F71}" dt="2020-11-04T20:48:10.334" v="776" actId="571"/>
          <ac:picMkLst>
            <pc:docMk/>
            <pc:sldMk cId="1860499322" sldId="350"/>
            <ac:picMk id="13" creationId="{A25AE426-E3B2-4F86-9680-24B182CE0AD9}"/>
          </ac:picMkLst>
        </pc:picChg>
      </pc:sldChg>
      <pc:sldChg chg="addSp modSp add mod">
        <pc:chgData name="Duy" userId="00f02d2ea35a0614" providerId="LiveId" clId="{127ABD8D-2B59-42B8-9513-8CDEB8BE4F71}" dt="2020-11-04T20:53:05.994" v="1030" actId="20577"/>
        <pc:sldMkLst>
          <pc:docMk/>
          <pc:sldMk cId="3286776197" sldId="351"/>
        </pc:sldMkLst>
        <pc:spChg chg="mod">
          <ac:chgData name="Duy" userId="00f02d2ea35a0614" providerId="LiveId" clId="{127ABD8D-2B59-42B8-9513-8CDEB8BE4F71}" dt="2020-11-04T20:53:05.994" v="1030" actId="20577"/>
          <ac:spMkLst>
            <pc:docMk/>
            <pc:sldMk cId="3286776197" sldId="351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0:52:55.915" v="1016" actId="26606"/>
          <ac:picMkLst>
            <pc:docMk/>
            <pc:sldMk cId="3286776197" sldId="351"/>
            <ac:picMk id="3" creationId="{9390DB88-CF5A-4477-9BC9-E6C0FEC031E9}"/>
          </ac:picMkLst>
        </pc:picChg>
      </pc:sldChg>
      <pc:sldChg chg="addSp modSp add mod">
        <pc:chgData name="Duy" userId="00f02d2ea35a0614" providerId="LiveId" clId="{127ABD8D-2B59-42B8-9513-8CDEB8BE4F71}" dt="2020-11-04T21:04:30.269" v="1075" actId="1035"/>
        <pc:sldMkLst>
          <pc:docMk/>
          <pc:sldMk cId="1375630442" sldId="352"/>
        </pc:sldMkLst>
        <pc:spChg chg="mod">
          <ac:chgData name="Duy" userId="00f02d2ea35a0614" providerId="LiveId" clId="{127ABD8D-2B59-42B8-9513-8CDEB8BE4F71}" dt="2020-11-04T21:03:39.301" v="1063" actId="20577"/>
          <ac:spMkLst>
            <pc:docMk/>
            <pc:sldMk cId="1375630442" sldId="352"/>
            <ac:spMk id="12" creationId="{D029A7D1-7AA0-4E29-8A04-79138B2FBE65}"/>
          </ac:spMkLst>
        </pc:spChg>
        <pc:picChg chg="add mod">
          <ac:chgData name="Duy" userId="00f02d2ea35a0614" providerId="LiveId" clId="{127ABD8D-2B59-42B8-9513-8CDEB8BE4F71}" dt="2020-11-04T21:04:01.269" v="1067" actId="1076"/>
          <ac:picMkLst>
            <pc:docMk/>
            <pc:sldMk cId="1375630442" sldId="352"/>
            <ac:picMk id="3" creationId="{31F661E1-1024-4F15-93D1-B053352FEC75}"/>
          </ac:picMkLst>
        </pc:picChg>
        <pc:picChg chg="add mod">
          <ac:chgData name="Duy" userId="00f02d2ea35a0614" providerId="LiveId" clId="{127ABD8D-2B59-42B8-9513-8CDEB8BE4F71}" dt="2020-11-04T21:04:30.269" v="1075" actId="1035"/>
          <ac:picMkLst>
            <pc:docMk/>
            <pc:sldMk cId="1375630442" sldId="352"/>
            <ac:picMk id="8" creationId="{FBF45706-1495-411E-8C38-C9DD4887A0D3}"/>
          </ac:picMkLst>
        </pc:picChg>
      </pc:sldChg>
      <pc:sldChg chg="addSp modSp add mod">
        <pc:chgData name="Duy" userId="00f02d2ea35a0614" providerId="LiveId" clId="{127ABD8D-2B59-42B8-9513-8CDEB8BE4F71}" dt="2020-11-04T21:05:32.916" v="1083" actId="14100"/>
        <pc:sldMkLst>
          <pc:docMk/>
          <pc:sldMk cId="955816398" sldId="353"/>
        </pc:sldMkLst>
        <pc:spChg chg="mod">
          <ac:chgData name="Duy" userId="00f02d2ea35a0614" providerId="LiveId" clId="{127ABD8D-2B59-42B8-9513-8CDEB8BE4F71}" dt="2020-11-04T21:04:46.698" v="1076"/>
          <ac:spMkLst>
            <pc:docMk/>
            <pc:sldMk cId="955816398" sldId="353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05:32.916" v="1083" actId="14100"/>
          <ac:picMkLst>
            <pc:docMk/>
            <pc:sldMk cId="955816398" sldId="353"/>
            <ac:picMk id="3" creationId="{BA065EB0-3251-40DC-B6F7-ED453467EFEB}"/>
          </ac:picMkLst>
        </pc:picChg>
      </pc:sldChg>
      <pc:sldChg chg="addSp modSp add mod">
        <pc:chgData name="Duy" userId="00f02d2ea35a0614" providerId="LiveId" clId="{127ABD8D-2B59-42B8-9513-8CDEB8BE4F71}" dt="2020-11-04T21:06:18.511" v="1100" actId="20577"/>
        <pc:sldMkLst>
          <pc:docMk/>
          <pc:sldMk cId="1924993891" sldId="354"/>
        </pc:sldMkLst>
        <pc:spChg chg="mod">
          <ac:chgData name="Duy" userId="00f02d2ea35a0614" providerId="LiveId" clId="{127ABD8D-2B59-42B8-9513-8CDEB8BE4F71}" dt="2020-11-04T21:06:18.511" v="1100" actId="20577"/>
          <ac:spMkLst>
            <pc:docMk/>
            <pc:sldMk cId="1924993891" sldId="354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06:09.778" v="1085" actId="26606"/>
          <ac:picMkLst>
            <pc:docMk/>
            <pc:sldMk cId="1924993891" sldId="354"/>
            <ac:picMk id="3" creationId="{677969A2-B8C1-4CB7-B2B6-6617404F7019}"/>
          </ac:picMkLst>
        </pc:picChg>
      </pc:sldChg>
      <pc:sldChg chg="addSp modSp add mod">
        <pc:chgData name="Duy" userId="00f02d2ea35a0614" providerId="LiveId" clId="{127ABD8D-2B59-42B8-9513-8CDEB8BE4F71}" dt="2020-11-04T21:08:08.743" v="1121" actId="20577"/>
        <pc:sldMkLst>
          <pc:docMk/>
          <pc:sldMk cId="2517277856" sldId="355"/>
        </pc:sldMkLst>
        <pc:spChg chg="mod">
          <ac:chgData name="Duy" userId="00f02d2ea35a0614" providerId="LiveId" clId="{127ABD8D-2B59-42B8-9513-8CDEB8BE4F71}" dt="2020-11-04T21:08:08.743" v="1121" actId="20577"/>
          <ac:spMkLst>
            <pc:docMk/>
            <pc:sldMk cId="2517277856" sldId="355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07:59.293" v="1104" actId="26606"/>
          <ac:picMkLst>
            <pc:docMk/>
            <pc:sldMk cId="2517277856" sldId="355"/>
            <ac:picMk id="3" creationId="{B57D8486-08E3-46AC-BBB3-C6650AFCA049}"/>
          </ac:picMkLst>
        </pc:picChg>
      </pc:sldChg>
      <pc:sldChg chg="addSp modSp add mod">
        <pc:chgData name="Duy" userId="00f02d2ea35a0614" providerId="LiveId" clId="{127ABD8D-2B59-42B8-9513-8CDEB8BE4F71}" dt="2020-11-04T21:09:03.217" v="1150" actId="20577"/>
        <pc:sldMkLst>
          <pc:docMk/>
          <pc:sldMk cId="717198713" sldId="356"/>
        </pc:sldMkLst>
        <pc:spChg chg="mod">
          <ac:chgData name="Duy" userId="00f02d2ea35a0614" providerId="LiveId" clId="{127ABD8D-2B59-42B8-9513-8CDEB8BE4F71}" dt="2020-11-04T21:09:03.217" v="1150" actId="20577"/>
          <ac:spMkLst>
            <pc:docMk/>
            <pc:sldMk cId="717198713" sldId="356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08:45.423" v="1125" actId="26606"/>
          <ac:picMkLst>
            <pc:docMk/>
            <pc:sldMk cId="717198713" sldId="356"/>
            <ac:picMk id="3" creationId="{03628C15-75A4-4F59-A3C2-47E99E958734}"/>
          </ac:picMkLst>
        </pc:picChg>
      </pc:sldChg>
      <pc:sldChg chg="addSp modSp add mod">
        <pc:chgData name="Duy" userId="00f02d2ea35a0614" providerId="LiveId" clId="{127ABD8D-2B59-42B8-9513-8CDEB8BE4F71}" dt="2020-11-04T21:10:50.025" v="1182" actId="26606"/>
        <pc:sldMkLst>
          <pc:docMk/>
          <pc:sldMk cId="2125600091" sldId="357"/>
        </pc:sldMkLst>
        <pc:spChg chg="mod">
          <ac:chgData name="Duy" userId="00f02d2ea35a0614" providerId="LiveId" clId="{127ABD8D-2B59-42B8-9513-8CDEB8BE4F71}" dt="2020-11-04T21:10:36.802" v="1178" actId="20577"/>
          <ac:spMkLst>
            <pc:docMk/>
            <pc:sldMk cId="2125600091" sldId="357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10:50.025" v="1182" actId="26606"/>
          <ac:picMkLst>
            <pc:docMk/>
            <pc:sldMk cId="2125600091" sldId="357"/>
            <ac:picMk id="3" creationId="{D4210855-645A-4122-B21E-682C1404354A}"/>
          </ac:picMkLst>
        </pc:picChg>
      </pc:sldChg>
      <pc:sldChg chg="addSp modSp add mod">
        <pc:chgData name="Duy" userId="00f02d2ea35a0614" providerId="LiveId" clId="{127ABD8D-2B59-42B8-9513-8CDEB8BE4F71}" dt="2020-11-04T21:11:55.275" v="1236" actId="26606"/>
        <pc:sldMkLst>
          <pc:docMk/>
          <pc:sldMk cId="2029716216" sldId="358"/>
        </pc:sldMkLst>
        <pc:spChg chg="mod">
          <ac:chgData name="Duy" userId="00f02d2ea35a0614" providerId="LiveId" clId="{127ABD8D-2B59-42B8-9513-8CDEB8BE4F71}" dt="2020-11-04T21:11:37.901" v="1232" actId="20577"/>
          <ac:spMkLst>
            <pc:docMk/>
            <pc:sldMk cId="2029716216" sldId="358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11:55.275" v="1236" actId="26606"/>
          <ac:picMkLst>
            <pc:docMk/>
            <pc:sldMk cId="2029716216" sldId="358"/>
            <ac:picMk id="3" creationId="{71FEBD72-A325-49D4-AE6A-17389AB10BF4}"/>
          </ac:picMkLst>
        </pc:picChg>
      </pc:sldChg>
      <pc:sldChg chg="addSp modSp add mod">
        <pc:chgData name="Duy" userId="00f02d2ea35a0614" providerId="LiveId" clId="{127ABD8D-2B59-42B8-9513-8CDEB8BE4F71}" dt="2020-11-04T21:12:42.371" v="1273" actId="26606"/>
        <pc:sldMkLst>
          <pc:docMk/>
          <pc:sldMk cId="3772320036" sldId="359"/>
        </pc:sldMkLst>
        <pc:spChg chg="mod">
          <ac:chgData name="Duy" userId="00f02d2ea35a0614" providerId="LiveId" clId="{127ABD8D-2B59-42B8-9513-8CDEB8BE4F71}" dt="2020-11-04T21:12:42.371" v="1273" actId="26606"/>
          <ac:spMkLst>
            <pc:docMk/>
            <pc:sldMk cId="3772320036" sldId="359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12:42.371" v="1273" actId="26606"/>
          <ac:picMkLst>
            <pc:docMk/>
            <pc:sldMk cId="3772320036" sldId="359"/>
            <ac:picMk id="3" creationId="{924F6FDF-D084-4964-8CFE-25259251945E}"/>
          </ac:picMkLst>
        </pc:picChg>
      </pc:sldChg>
      <pc:sldChg chg="addSp modSp add mod">
        <pc:chgData name="Duy" userId="00f02d2ea35a0614" providerId="LiveId" clId="{127ABD8D-2B59-42B8-9513-8CDEB8BE4F71}" dt="2020-11-04T21:13:19.898" v="1311" actId="26606"/>
        <pc:sldMkLst>
          <pc:docMk/>
          <pc:sldMk cId="2038099685" sldId="360"/>
        </pc:sldMkLst>
        <pc:spChg chg="mod">
          <ac:chgData name="Duy" userId="00f02d2ea35a0614" providerId="LiveId" clId="{127ABD8D-2B59-42B8-9513-8CDEB8BE4F71}" dt="2020-11-04T21:13:05.631" v="1307" actId="20577"/>
          <ac:spMkLst>
            <pc:docMk/>
            <pc:sldMk cId="2038099685" sldId="360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13:19.898" v="1311" actId="26606"/>
          <ac:picMkLst>
            <pc:docMk/>
            <pc:sldMk cId="2038099685" sldId="360"/>
            <ac:picMk id="3" creationId="{768526CA-8893-4595-8F34-413160436F5B}"/>
          </ac:picMkLst>
        </pc:picChg>
      </pc:sldChg>
      <pc:sldChg chg="addSp modSp add mod">
        <pc:chgData name="Duy" userId="00f02d2ea35a0614" providerId="LiveId" clId="{127ABD8D-2B59-42B8-9513-8CDEB8BE4F71}" dt="2020-11-04T21:14:05.544" v="1333" actId="26606"/>
        <pc:sldMkLst>
          <pc:docMk/>
          <pc:sldMk cId="3777669730" sldId="361"/>
        </pc:sldMkLst>
        <pc:spChg chg="mod">
          <ac:chgData name="Duy" userId="00f02d2ea35a0614" providerId="LiveId" clId="{127ABD8D-2B59-42B8-9513-8CDEB8BE4F71}" dt="2020-11-04T21:13:42.152" v="1329" actId="20577"/>
          <ac:spMkLst>
            <pc:docMk/>
            <pc:sldMk cId="3777669730" sldId="361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14:05.544" v="1333" actId="26606"/>
          <ac:picMkLst>
            <pc:docMk/>
            <pc:sldMk cId="3777669730" sldId="361"/>
            <ac:picMk id="3" creationId="{49A6CA1C-C05F-47C6-A0E4-F8AE2BB07313}"/>
          </ac:picMkLst>
        </pc:picChg>
      </pc:sldChg>
      <pc:sldChg chg="addSp modSp add mod">
        <pc:chgData name="Duy" userId="00f02d2ea35a0614" providerId="LiveId" clId="{127ABD8D-2B59-42B8-9513-8CDEB8BE4F71}" dt="2020-11-04T21:15:02.787" v="1394" actId="26606"/>
        <pc:sldMkLst>
          <pc:docMk/>
          <pc:sldMk cId="494107493" sldId="362"/>
        </pc:sldMkLst>
        <pc:spChg chg="mod">
          <ac:chgData name="Duy" userId="00f02d2ea35a0614" providerId="LiveId" clId="{127ABD8D-2B59-42B8-9513-8CDEB8BE4F71}" dt="2020-11-04T21:15:02.787" v="1394" actId="26606"/>
          <ac:spMkLst>
            <pc:docMk/>
            <pc:sldMk cId="494107493" sldId="362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15:02.787" v="1394" actId="26606"/>
          <ac:picMkLst>
            <pc:docMk/>
            <pc:sldMk cId="494107493" sldId="362"/>
            <ac:picMk id="3" creationId="{491D5890-847E-465A-9A55-772A47554F40}"/>
          </ac:picMkLst>
        </pc:picChg>
      </pc:sldChg>
      <pc:sldChg chg="addSp modSp add mod">
        <pc:chgData name="Duy" userId="00f02d2ea35a0614" providerId="LiveId" clId="{127ABD8D-2B59-42B8-9513-8CDEB8BE4F71}" dt="2020-11-04T21:16:15.526" v="1435" actId="26606"/>
        <pc:sldMkLst>
          <pc:docMk/>
          <pc:sldMk cId="3630667184" sldId="363"/>
        </pc:sldMkLst>
        <pc:spChg chg="mod">
          <ac:chgData name="Duy" userId="00f02d2ea35a0614" providerId="LiveId" clId="{127ABD8D-2B59-42B8-9513-8CDEB8BE4F71}" dt="2020-11-04T21:16:15.526" v="1435" actId="26606"/>
          <ac:spMkLst>
            <pc:docMk/>
            <pc:sldMk cId="3630667184" sldId="363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16:15.526" v="1435" actId="26606"/>
          <ac:picMkLst>
            <pc:docMk/>
            <pc:sldMk cId="3630667184" sldId="363"/>
            <ac:picMk id="3" creationId="{4D7A6F7C-49B8-4B61-BF05-453F5873687D}"/>
          </ac:picMkLst>
        </pc:picChg>
      </pc:sldChg>
      <pc:sldChg chg="addSp modSp add mod">
        <pc:chgData name="Duy" userId="00f02d2ea35a0614" providerId="LiveId" clId="{127ABD8D-2B59-42B8-9513-8CDEB8BE4F71}" dt="2020-11-04T21:17:40.094" v="1456" actId="20577"/>
        <pc:sldMkLst>
          <pc:docMk/>
          <pc:sldMk cId="3681124060" sldId="364"/>
        </pc:sldMkLst>
        <pc:spChg chg="mod">
          <ac:chgData name="Duy" userId="00f02d2ea35a0614" providerId="LiveId" clId="{127ABD8D-2B59-42B8-9513-8CDEB8BE4F71}" dt="2020-11-04T21:17:40.094" v="1456" actId="20577"/>
          <ac:spMkLst>
            <pc:docMk/>
            <pc:sldMk cId="3681124060" sldId="364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16:39.182" v="1439" actId="26606"/>
          <ac:picMkLst>
            <pc:docMk/>
            <pc:sldMk cId="3681124060" sldId="364"/>
            <ac:picMk id="3" creationId="{8489BBD5-4B54-48D7-8A86-4D37C43BB3AE}"/>
          </ac:picMkLst>
        </pc:picChg>
      </pc:sldChg>
      <pc:sldChg chg="addSp delSp modSp add mod">
        <pc:chgData name="Duy" userId="00f02d2ea35a0614" providerId="LiveId" clId="{127ABD8D-2B59-42B8-9513-8CDEB8BE4F71}" dt="2020-11-04T21:18:27.507" v="1465" actId="26606"/>
        <pc:sldMkLst>
          <pc:docMk/>
          <pc:sldMk cId="1772921508" sldId="365"/>
        </pc:sldMkLst>
        <pc:spChg chg="mod">
          <ac:chgData name="Duy" userId="00f02d2ea35a0614" providerId="LiveId" clId="{127ABD8D-2B59-42B8-9513-8CDEB8BE4F71}" dt="2020-11-04T21:18:02.572" v="1457" actId="108"/>
          <ac:spMkLst>
            <pc:docMk/>
            <pc:sldMk cId="1772921508" sldId="365"/>
            <ac:spMk id="12" creationId="{D029A7D1-7AA0-4E29-8A04-79138B2FBE65}"/>
          </ac:spMkLst>
        </pc:spChg>
        <pc:picChg chg="add del mod">
          <ac:chgData name="Duy" userId="00f02d2ea35a0614" providerId="LiveId" clId="{127ABD8D-2B59-42B8-9513-8CDEB8BE4F71}" dt="2020-11-04T21:18:17.093" v="1461" actId="478"/>
          <ac:picMkLst>
            <pc:docMk/>
            <pc:sldMk cId="1772921508" sldId="365"/>
            <ac:picMk id="3" creationId="{EDBFA061-4CFA-4242-9935-1D289A5179B4}"/>
          </ac:picMkLst>
        </pc:picChg>
        <pc:picChg chg="add mod ord">
          <ac:chgData name="Duy" userId="00f02d2ea35a0614" providerId="LiveId" clId="{127ABD8D-2B59-42B8-9513-8CDEB8BE4F71}" dt="2020-11-04T21:18:27.507" v="1465" actId="26606"/>
          <ac:picMkLst>
            <pc:docMk/>
            <pc:sldMk cId="1772921508" sldId="365"/>
            <ac:picMk id="8" creationId="{6641C63C-E525-4E5C-BB6D-8B06504A544F}"/>
          </ac:picMkLst>
        </pc:picChg>
      </pc:sldChg>
      <pc:sldChg chg="addSp modSp add mod">
        <pc:chgData name="Duy" userId="00f02d2ea35a0614" providerId="LiveId" clId="{127ABD8D-2B59-42B8-9513-8CDEB8BE4F71}" dt="2020-11-04T21:25:56.639" v="1622" actId="20577"/>
        <pc:sldMkLst>
          <pc:docMk/>
          <pc:sldMk cId="2961283949" sldId="366"/>
        </pc:sldMkLst>
        <pc:spChg chg="mod">
          <ac:chgData name="Duy" userId="00f02d2ea35a0614" providerId="LiveId" clId="{127ABD8D-2B59-42B8-9513-8CDEB8BE4F71}" dt="2020-11-04T21:25:56.639" v="1622" actId="20577"/>
          <ac:spMkLst>
            <pc:docMk/>
            <pc:sldMk cId="2961283949" sldId="366"/>
            <ac:spMk id="12" creationId="{D029A7D1-7AA0-4E29-8A04-79138B2FBE65}"/>
          </ac:spMkLst>
        </pc:spChg>
        <pc:graphicFrameChg chg="add mod modGraphic">
          <ac:chgData name="Duy" userId="00f02d2ea35a0614" providerId="LiveId" clId="{127ABD8D-2B59-42B8-9513-8CDEB8BE4F71}" dt="2020-11-04T21:25:46.317" v="1601" actId="1076"/>
          <ac:graphicFrameMkLst>
            <pc:docMk/>
            <pc:sldMk cId="2961283949" sldId="366"/>
            <ac:graphicFrameMk id="2" creationId="{4C01BA4B-F901-48D4-B963-25235381C610}"/>
          </ac:graphicFrameMkLst>
        </pc:graphicFrameChg>
      </pc:sldChg>
      <pc:sldChg chg="addSp delSp modSp add mod">
        <pc:chgData name="Duy" userId="00f02d2ea35a0614" providerId="LiveId" clId="{127ABD8D-2B59-42B8-9513-8CDEB8BE4F71}" dt="2020-11-04T21:35:33.893" v="1675" actId="26606"/>
        <pc:sldMkLst>
          <pc:docMk/>
          <pc:sldMk cId="936592562" sldId="367"/>
        </pc:sldMkLst>
        <pc:spChg chg="add mod ord">
          <ac:chgData name="Duy" userId="00f02d2ea35a0614" providerId="LiveId" clId="{127ABD8D-2B59-42B8-9513-8CDEB8BE4F71}" dt="2020-11-04T21:35:33.893" v="1675" actId="26606"/>
          <ac:spMkLst>
            <pc:docMk/>
            <pc:sldMk cId="936592562" sldId="367"/>
            <ac:spMk id="3" creationId="{CD143217-AE30-489F-996A-B9F4A5715FE6}"/>
          </ac:spMkLst>
        </pc:spChg>
        <pc:spChg chg="del">
          <ac:chgData name="Duy" userId="00f02d2ea35a0614" providerId="LiveId" clId="{127ABD8D-2B59-42B8-9513-8CDEB8BE4F71}" dt="2020-11-04T21:34:56.643" v="1643" actId="478"/>
          <ac:spMkLst>
            <pc:docMk/>
            <pc:sldMk cId="936592562" sldId="367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35:33.893" v="1675" actId="26606"/>
          <ac:picMkLst>
            <pc:docMk/>
            <pc:sldMk cId="936592562" sldId="367"/>
            <ac:picMk id="8" creationId="{2C42BB58-64CD-43B6-906F-7484C52426EB}"/>
          </ac:picMkLst>
        </pc:picChg>
      </pc:sldChg>
      <pc:sldChg chg="addSp modSp add mod">
        <pc:chgData name="Duy" userId="00f02d2ea35a0614" providerId="LiveId" clId="{127ABD8D-2B59-42B8-9513-8CDEB8BE4F71}" dt="2020-11-04T21:37:08.188" v="1708" actId="20577"/>
        <pc:sldMkLst>
          <pc:docMk/>
          <pc:sldMk cId="3954569844" sldId="368"/>
        </pc:sldMkLst>
        <pc:spChg chg="mod">
          <ac:chgData name="Duy" userId="00f02d2ea35a0614" providerId="LiveId" clId="{127ABD8D-2B59-42B8-9513-8CDEB8BE4F71}" dt="2020-11-04T21:37:08.188" v="1708" actId="20577"/>
          <ac:spMkLst>
            <pc:docMk/>
            <pc:sldMk cId="3954569844" sldId="368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36:44.850" v="1677" actId="26606"/>
          <ac:picMkLst>
            <pc:docMk/>
            <pc:sldMk cId="3954569844" sldId="368"/>
            <ac:picMk id="18434" creationId="{12CB12ED-FF4A-4D72-91BA-6B8221478EEC}"/>
          </ac:picMkLst>
        </pc:picChg>
      </pc:sldChg>
      <pc:sldChg chg="addSp modSp add mod">
        <pc:chgData name="Duy" userId="00f02d2ea35a0614" providerId="LiveId" clId="{127ABD8D-2B59-42B8-9513-8CDEB8BE4F71}" dt="2020-11-04T21:38:17.921" v="1713"/>
        <pc:sldMkLst>
          <pc:docMk/>
          <pc:sldMk cId="1728160317" sldId="369"/>
        </pc:sldMkLst>
        <pc:spChg chg="mod">
          <ac:chgData name="Duy" userId="00f02d2ea35a0614" providerId="LiveId" clId="{127ABD8D-2B59-42B8-9513-8CDEB8BE4F71}" dt="2020-11-04T21:38:17.921" v="1713"/>
          <ac:spMkLst>
            <pc:docMk/>
            <pc:sldMk cId="1728160317" sldId="369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38:10.502" v="1712" actId="1076"/>
          <ac:picMkLst>
            <pc:docMk/>
            <pc:sldMk cId="1728160317" sldId="369"/>
            <ac:picMk id="17410" creationId="{C69E099B-EF8D-4B19-8F1B-F69441CF5DEB}"/>
          </ac:picMkLst>
        </pc:picChg>
      </pc:sldChg>
      <pc:sldChg chg="addSp modSp add mod">
        <pc:chgData name="Duy" userId="00f02d2ea35a0614" providerId="LiveId" clId="{127ABD8D-2B59-42B8-9513-8CDEB8BE4F71}" dt="2020-11-04T21:39:46.838" v="1744" actId="20577"/>
        <pc:sldMkLst>
          <pc:docMk/>
          <pc:sldMk cId="1974562492" sldId="370"/>
        </pc:sldMkLst>
        <pc:spChg chg="mod">
          <ac:chgData name="Duy" userId="00f02d2ea35a0614" providerId="LiveId" clId="{127ABD8D-2B59-42B8-9513-8CDEB8BE4F71}" dt="2020-11-04T21:39:46.838" v="1744" actId="20577"/>
          <ac:spMkLst>
            <pc:docMk/>
            <pc:sldMk cId="1974562492" sldId="370"/>
            <ac:spMk id="12" creationId="{D029A7D1-7AA0-4E29-8A04-79138B2FBE65}"/>
          </ac:spMkLst>
        </pc:spChg>
        <pc:picChg chg="add mod ord">
          <ac:chgData name="Duy" userId="00f02d2ea35a0614" providerId="LiveId" clId="{127ABD8D-2B59-42B8-9513-8CDEB8BE4F71}" dt="2020-11-04T21:39:27.775" v="1715" actId="26606"/>
          <ac:picMkLst>
            <pc:docMk/>
            <pc:sldMk cId="1974562492" sldId="370"/>
            <ac:picMk id="16386" creationId="{451F3C87-BB99-43B1-B22C-0F83E3A4EB4D}"/>
          </ac:picMkLst>
        </pc:picChg>
      </pc:sldChg>
      <pc:sldChg chg="addSp modSp add mod">
        <pc:chgData name="Duy" userId="00f02d2ea35a0614" providerId="LiveId" clId="{127ABD8D-2B59-42B8-9513-8CDEB8BE4F71}" dt="2020-11-04T21:42:32.715" v="1751" actId="1076"/>
        <pc:sldMkLst>
          <pc:docMk/>
          <pc:sldMk cId="3192799199" sldId="371"/>
        </pc:sldMkLst>
        <pc:picChg chg="add mod ord">
          <ac:chgData name="Duy" userId="00f02d2ea35a0614" providerId="LiveId" clId="{127ABD8D-2B59-42B8-9513-8CDEB8BE4F71}" dt="2020-11-04T21:42:32.715" v="1751" actId="1076"/>
          <ac:picMkLst>
            <pc:docMk/>
            <pc:sldMk cId="3192799199" sldId="371"/>
            <ac:picMk id="3" creationId="{B43356B0-F3A5-479A-817D-60B722457A15}"/>
          </ac:picMkLst>
        </pc:picChg>
      </pc:sldChg>
      <pc:sldChg chg="add del">
        <pc:chgData name="Duy" userId="00f02d2ea35a0614" providerId="LiveId" clId="{127ABD8D-2B59-42B8-9513-8CDEB8BE4F71}" dt="2020-11-04T21:42:46.085" v="1752" actId="47"/>
        <pc:sldMkLst>
          <pc:docMk/>
          <pc:sldMk cId="3569363119" sldId="372"/>
        </pc:sldMkLst>
      </pc:sldChg>
      <pc:sldChg chg="add del">
        <pc:chgData name="Duy" userId="00f02d2ea35a0614" providerId="LiveId" clId="{127ABD8D-2B59-42B8-9513-8CDEB8BE4F71}" dt="2020-11-04T21:42:46.085" v="1752" actId="47"/>
        <pc:sldMkLst>
          <pc:docMk/>
          <pc:sldMk cId="3544525393" sldId="373"/>
        </pc:sldMkLst>
      </pc:sldChg>
      <pc:sldChg chg="add del">
        <pc:chgData name="Duy" userId="00f02d2ea35a0614" providerId="LiveId" clId="{127ABD8D-2B59-42B8-9513-8CDEB8BE4F71}" dt="2020-11-04T21:42:46.085" v="1752" actId="47"/>
        <pc:sldMkLst>
          <pc:docMk/>
          <pc:sldMk cId="3640703441" sldId="374"/>
        </pc:sldMkLst>
      </pc:sldChg>
      <pc:sldChg chg="add del">
        <pc:chgData name="Duy" userId="00f02d2ea35a0614" providerId="LiveId" clId="{127ABD8D-2B59-42B8-9513-8CDEB8BE4F71}" dt="2020-11-04T21:42:46.085" v="1752" actId="47"/>
        <pc:sldMkLst>
          <pc:docMk/>
          <pc:sldMk cId="3253490843" sldId="375"/>
        </pc:sldMkLst>
      </pc:sldChg>
      <pc:sldChg chg="add del">
        <pc:chgData name="Duy" userId="00f02d2ea35a0614" providerId="LiveId" clId="{127ABD8D-2B59-42B8-9513-8CDEB8BE4F71}" dt="2020-11-04T21:42:46.085" v="1752" actId="47"/>
        <pc:sldMkLst>
          <pc:docMk/>
          <pc:sldMk cId="1986728001" sldId="376"/>
        </pc:sldMkLst>
      </pc:sldChg>
      <pc:sldChg chg="add del">
        <pc:chgData name="Duy" userId="00f02d2ea35a0614" providerId="LiveId" clId="{127ABD8D-2B59-42B8-9513-8CDEB8BE4F71}" dt="2020-11-04T21:42:46.085" v="1752" actId="47"/>
        <pc:sldMkLst>
          <pc:docMk/>
          <pc:sldMk cId="3823356716" sldId="377"/>
        </pc:sldMkLst>
      </pc:sldChg>
      <pc:sldChg chg="add del">
        <pc:chgData name="Duy" userId="00f02d2ea35a0614" providerId="LiveId" clId="{127ABD8D-2B59-42B8-9513-8CDEB8BE4F71}" dt="2020-11-04T21:42:46.085" v="1752" actId="47"/>
        <pc:sldMkLst>
          <pc:docMk/>
          <pc:sldMk cId="1314289466" sldId="378"/>
        </pc:sldMkLst>
      </pc:sldChg>
      <pc:sldChg chg="addSp delSp modSp add mod">
        <pc:chgData name="Duy" userId="00f02d2ea35a0614" providerId="LiveId" clId="{127ABD8D-2B59-42B8-9513-8CDEB8BE4F71}" dt="2020-11-04T20:51:03.868" v="1006" actId="20577"/>
        <pc:sldMkLst>
          <pc:docMk/>
          <pc:sldMk cId="1837655564" sldId="379"/>
        </pc:sldMkLst>
        <pc:spChg chg="mod">
          <ac:chgData name="Duy" userId="00f02d2ea35a0614" providerId="LiveId" clId="{127ABD8D-2B59-42B8-9513-8CDEB8BE4F71}" dt="2020-11-04T20:51:03.868" v="1006" actId="20577"/>
          <ac:spMkLst>
            <pc:docMk/>
            <pc:sldMk cId="1837655564" sldId="379"/>
            <ac:spMk id="12" creationId="{D029A7D1-7AA0-4E29-8A04-79138B2FBE65}"/>
          </ac:spMkLst>
        </pc:spChg>
        <pc:spChg chg="del">
          <ac:chgData name="Duy" userId="00f02d2ea35a0614" providerId="LiveId" clId="{127ABD8D-2B59-42B8-9513-8CDEB8BE4F71}" dt="2020-11-04T20:50:32.183" v="997" actId="478"/>
          <ac:spMkLst>
            <pc:docMk/>
            <pc:sldMk cId="1837655564" sldId="379"/>
            <ac:spMk id="14" creationId="{5D796542-21EA-400F-97AE-DAE1D6609847}"/>
          </ac:spMkLst>
        </pc:spChg>
        <pc:picChg chg="add mod ord">
          <ac:chgData name="Duy" userId="00f02d2ea35a0614" providerId="LiveId" clId="{127ABD8D-2B59-42B8-9513-8CDEB8BE4F71}" dt="2020-11-04T20:50:57.859" v="1001" actId="26606"/>
          <ac:picMkLst>
            <pc:docMk/>
            <pc:sldMk cId="1837655564" sldId="379"/>
            <ac:picMk id="3" creationId="{0614D3E9-58C3-4E82-B7BB-AB58239381EB}"/>
          </ac:picMkLst>
        </pc:picChg>
        <pc:picChg chg="del">
          <ac:chgData name="Duy" userId="00f02d2ea35a0614" providerId="LiveId" clId="{127ABD8D-2B59-42B8-9513-8CDEB8BE4F71}" dt="2020-11-04T20:50:29.033" v="996" actId="478"/>
          <ac:picMkLst>
            <pc:docMk/>
            <pc:sldMk cId="1837655564" sldId="379"/>
            <ac:picMk id="8" creationId="{1528D776-BFCA-4A92-95C8-67000C5E88C7}"/>
          </ac:picMkLst>
        </pc:picChg>
      </pc:sldChg>
      <pc:sldChg chg="addSp delSp modSp add mod">
        <pc:chgData name="Duy" userId="00f02d2ea35a0614" providerId="LiveId" clId="{127ABD8D-2B59-42B8-9513-8CDEB8BE4F71}" dt="2020-11-04T20:51:37.244" v="1012" actId="26606"/>
        <pc:sldMkLst>
          <pc:docMk/>
          <pc:sldMk cId="949677503" sldId="380"/>
        </pc:sldMkLst>
        <pc:picChg chg="del">
          <ac:chgData name="Duy" userId="00f02d2ea35a0614" providerId="LiveId" clId="{127ABD8D-2B59-42B8-9513-8CDEB8BE4F71}" dt="2020-11-04T20:51:13.884" v="1008" actId="478"/>
          <ac:picMkLst>
            <pc:docMk/>
            <pc:sldMk cId="949677503" sldId="380"/>
            <ac:picMk id="3" creationId="{0614D3E9-58C3-4E82-B7BB-AB58239381EB}"/>
          </ac:picMkLst>
        </pc:picChg>
        <pc:picChg chg="add mod ord">
          <ac:chgData name="Duy" userId="00f02d2ea35a0614" providerId="LiveId" clId="{127ABD8D-2B59-42B8-9513-8CDEB8BE4F71}" dt="2020-11-04T20:51:37.244" v="1012" actId="26606"/>
          <ac:picMkLst>
            <pc:docMk/>
            <pc:sldMk cId="949677503" sldId="380"/>
            <ac:picMk id="6" creationId="{B5FBC25C-E221-4CD3-B534-809378BFA98E}"/>
          </ac:picMkLst>
        </pc:picChg>
      </pc:sldChg>
      <pc:sldChg chg="add del">
        <pc:chgData name="Duy" userId="00f02d2ea35a0614" providerId="LiveId" clId="{127ABD8D-2B59-42B8-9513-8CDEB8BE4F71}" dt="2020-11-04T21:03:22.808" v="1032"/>
        <pc:sldMkLst>
          <pc:docMk/>
          <pc:sldMk cId="3045628716" sldId="381"/>
        </pc:sldMkLst>
      </pc:sldChg>
      <pc:sldChg chg="modSp add mod">
        <pc:chgData name="Duy" userId="00f02d2ea35a0614" providerId="LiveId" clId="{127ABD8D-2B59-42B8-9513-8CDEB8BE4F71}" dt="2020-11-04T21:19:06.324" v="1476" actId="20577"/>
        <pc:sldMkLst>
          <pc:docMk/>
          <pc:sldMk cId="3148829533" sldId="381"/>
        </pc:sldMkLst>
        <pc:spChg chg="mod">
          <ac:chgData name="Duy" userId="00f02d2ea35a0614" providerId="LiveId" clId="{127ABD8D-2B59-42B8-9513-8CDEB8BE4F71}" dt="2020-11-04T21:19:06.324" v="1476" actId="20577"/>
          <ac:spMkLst>
            <pc:docMk/>
            <pc:sldMk cId="3148829533" sldId="381"/>
            <ac:spMk id="6" creationId="{6E3DCC75-56BC-4A96-B563-C2484ABDFFD6}"/>
          </ac:spMkLst>
        </pc:spChg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3566437664" sldId="587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746169224" sldId="622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175115068" sldId="623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3322997051" sldId="624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4063102699" sldId="626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2779450540" sldId="627"/>
        </pc:sldMkLst>
      </pc:sldChg>
      <pc:sldChg chg="add del">
        <pc:chgData name="Duy" userId="00f02d2ea35a0614" providerId="LiveId" clId="{127ABD8D-2B59-42B8-9513-8CDEB8BE4F71}" dt="2020-11-04T21:28:07.413" v="1626" actId="47"/>
        <pc:sldMkLst>
          <pc:docMk/>
          <pc:sldMk cId="3469632103" sldId="628"/>
        </pc:sldMkLst>
      </pc:sldChg>
      <pc:sldChg chg="modSp add mod">
        <pc:chgData name="Duy" userId="00f02d2ea35a0614" providerId="LiveId" clId="{127ABD8D-2B59-42B8-9513-8CDEB8BE4F71}" dt="2020-11-04T21:26:57.948" v="1624" actId="27636"/>
        <pc:sldMkLst>
          <pc:docMk/>
          <pc:sldMk cId="2309458345" sldId="633"/>
        </pc:sldMkLst>
        <pc:spChg chg="mod">
          <ac:chgData name="Duy" userId="00f02d2ea35a0614" providerId="LiveId" clId="{127ABD8D-2B59-42B8-9513-8CDEB8BE4F71}" dt="2020-11-04T21:26:57.948" v="1624" actId="27636"/>
          <ac:spMkLst>
            <pc:docMk/>
            <pc:sldMk cId="2309458345" sldId="633"/>
            <ac:spMk id="2" creationId="{00000000-0000-0000-0000-000000000000}"/>
          </ac:spMkLst>
        </pc:spChg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1979412309" sldId="635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351913571" sldId="636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3361949731" sldId="637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712629666" sldId="638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290587708" sldId="639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3587699961" sldId="640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3599710287" sldId="641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769756479" sldId="643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1765073022" sldId="645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1740008258" sldId="646"/>
        </pc:sldMkLst>
      </pc:sldChg>
      <pc:sldChg chg="add">
        <pc:chgData name="Duy" userId="00f02d2ea35a0614" providerId="LiveId" clId="{127ABD8D-2B59-42B8-9513-8CDEB8BE4F71}" dt="2020-11-04T21:26:57.802" v="1623"/>
        <pc:sldMkLst>
          <pc:docMk/>
          <pc:sldMk cId="3927372694" sldId="647"/>
        </pc:sldMkLst>
      </pc:sldChg>
      <pc:sldChg chg="modSp add mod ord">
        <pc:chgData name="Duy" userId="00f02d2ea35a0614" providerId="LiveId" clId="{127ABD8D-2B59-42B8-9513-8CDEB8BE4F71}" dt="2020-11-04T21:29:17.674" v="1642" actId="1076"/>
        <pc:sldMkLst>
          <pc:docMk/>
          <pc:sldMk cId="3839067941" sldId="648"/>
        </pc:sldMkLst>
        <pc:spChg chg="mod">
          <ac:chgData name="Duy" userId="00f02d2ea35a0614" providerId="LiveId" clId="{127ABD8D-2B59-42B8-9513-8CDEB8BE4F71}" dt="2020-11-04T21:29:17.674" v="1642" actId="1076"/>
          <ac:spMkLst>
            <pc:docMk/>
            <pc:sldMk cId="3839067941" sldId="648"/>
            <ac:spMk id="6" creationId="{6E3DCC75-56BC-4A96-B563-C2484ABDFFD6}"/>
          </ac:spMkLst>
        </pc:spChg>
      </pc:sldChg>
      <pc:sldChg chg="modSp add mod">
        <pc:chgData name="Duy" userId="00f02d2ea35a0614" providerId="LiveId" clId="{127ABD8D-2B59-42B8-9513-8CDEB8BE4F71}" dt="2020-11-04T21:44:56.752" v="1960" actId="948"/>
        <pc:sldMkLst>
          <pc:docMk/>
          <pc:sldMk cId="1411785610" sldId="649"/>
        </pc:sldMkLst>
        <pc:spChg chg="mod">
          <ac:chgData name="Duy" userId="00f02d2ea35a0614" providerId="LiveId" clId="{127ABD8D-2B59-42B8-9513-8CDEB8BE4F71}" dt="2020-11-04T21:43:06.149" v="1760" actId="20577"/>
          <ac:spMkLst>
            <pc:docMk/>
            <pc:sldMk cId="1411785610" sldId="649"/>
            <ac:spMk id="2" creationId="{00000000-0000-0000-0000-000000000000}"/>
          </ac:spMkLst>
        </pc:spChg>
        <pc:spChg chg="mod">
          <ac:chgData name="Duy" userId="00f02d2ea35a0614" providerId="LiveId" clId="{127ABD8D-2B59-42B8-9513-8CDEB8BE4F71}" dt="2020-11-04T21:44:56.752" v="1960" actId="948"/>
          <ac:spMkLst>
            <pc:docMk/>
            <pc:sldMk cId="1411785610" sldId="649"/>
            <ac:spMk id="3" creationId="{00000000-0000-0000-0000-000000000000}"/>
          </ac:spMkLst>
        </pc:spChg>
      </pc:sldChg>
      <pc:sldChg chg="add del">
        <pc:chgData name="Duy" userId="00f02d2ea35a0614" providerId="LiveId" clId="{127ABD8D-2B59-42B8-9513-8CDEB8BE4F71}" dt="2020-11-04T21:27:58.064" v="1625" actId="47"/>
        <pc:sldMkLst>
          <pc:docMk/>
          <pc:sldMk cId="4268146987" sldId="649"/>
        </pc:sldMkLst>
      </pc:sldChg>
      <pc:sldMasterChg chg="delSldLayout">
        <pc:chgData name="Duy" userId="00f02d2ea35a0614" providerId="LiveId" clId="{127ABD8D-2B59-42B8-9513-8CDEB8BE4F71}" dt="2020-11-04T21:27:58.064" v="1625" actId="47"/>
        <pc:sldMasterMkLst>
          <pc:docMk/>
          <pc:sldMasterMk cId="0" sldId="2147483660"/>
        </pc:sldMasterMkLst>
        <pc:sldLayoutChg chg="del">
          <pc:chgData name="Duy" userId="00f02d2ea35a0614" providerId="LiveId" clId="{127ABD8D-2B59-42B8-9513-8CDEB8BE4F71}" dt="2020-11-04T21:27:58.064" v="1625" actId="47"/>
          <pc:sldLayoutMkLst>
            <pc:docMk/>
            <pc:sldMasterMk cId="0" sldId="2147483660"/>
            <pc:sldLayoutMk cId="3706905698" sldId="2147483673"/>
          </pc:sldLayoutMkLst>
        </pc:sldLayoutChg>
      </pc:sldMasterChg>
    </pc:docChg>
  </pc:docChgLst>
  <pc:docChgLst>
    <pc:chgData name="Duy" userId="00f02d2ea35a0614" providerId="LiveId" clId="{FFD97056-5760-4D15-BEE8-3C32FBC8363F}"/>
    <pc:docChg chg="undo custSel addSld delSld modSld sldOrd modSection">
      <pc:chgData name="Duy" userId="00f02d2ea35a0614" providerId="LiveId" clId="{FFD97056-5760-4D15-BEE8-3C32FBC8363F}" dt="2021-04-29T00:55:49.818" v="81"/>
      <pc:docMkLst>
        <pc:docMk/>
      </pc:docMkLst>
      <pc:sldChg chg="addSp delSp modSp">
        <pc:chgData name="Duy" userId="00f02d2ea35a0614" providerId="LiveId" clId="{FFD97056-5760-4D15-BEE8-3C32FBC8363F}" dt="2021-04-29T00:53:32.680" v="4"/>
        <pc:sldMkLst>
          <pc:docMk/>
          <pc:sldMk cId="3630667184" sldId="363"/>
        </pc:sldMkLst>
        <pc:spChg chg="mod">
          <ac:chgData name="Duy" userId="00f02d2ea35a0614" providerId="LiveId" clId="{FFD97056-5760-4D15-BEE8-3C32FBC8363F}" dt="2021-04-29T00:53:29.688" v="3"/>
          <ac:spMkLst>
            <pc:docMk/>
            <pc:sldMk cId="3630667184" sldId="363"/>
            <ac:spMk id="9" creationId="{0D1044ED-D56F-49E2-8FAC-75F53997993D}"/>
          </ac:spMkLst>
        </pc:spChg>
        <pc:spChg chg="mod">
          <ac:chgData name="Duy" userId="00f02d2ea35a0614" providerId="LiveId" clId="{FFD97056-5760-4D15-BEE8-3C32FBC8363F}" dt="2021-04-29T00:53:29.688" v="3"/>
          <ac:spMkLst>
            <pc:docMk/>
            <pc:sldMk cId="3630667184" sldId="363"/>
            <ac:spMk id="10" creationId="{251DCD95-D420-450F-AFEA-3D0F5569FA4A}"/>
          </ac:spMkLst>
        </pc:spChg>
        <pc:spChg chg="add del mod">
          <ac:chgData name="Duy" userId="00f02d2ea35a0614" providerId="LiveId" clId="{FFD97056-5760-4D15-BEE8-3C32FBC8363F}" dt="2021-04-29T00:53:32.680" v="4"/>
          <ac:spMkLst>
            <pc:docMk/>
            <pc:sldMk cId="3630667184" sldId="363"/>
            <ac:spMk id="11" creationId="{2434C383-F992-4DAF-A99C-020934E5888E}"/>
          </ac:spMkLst>
        </pc:spChg>
        <pc:spChg chg="add del mod">
          <ac:chgData name="Duy" userId="00f02d2ea35a0614" providerId="LiveId" clId="{FFD97056-5760-4D15-BEE8-3C32FBC8363F}" dt="2021-04-29T00:53:32.680" v="4"/>
          <ac:spMkLst>
            <pc:docMk/>
            <pc:sldMk cId="3630667184" sldId="363"/>
            <ac:spMk id="13" creationId="{CA77579A-1E38-445D-8847-34DE6376AF29}"/>
          </ac:spMkLst>
        </pc:spChg>
        <pc:spChg chg="add del mod">
          <ac:chgData name="Duy" userId="00f02d2ea35a0614" providerId="LiveId" clId="{FFD97056-5760-4D15-BEE8-3C32FBC8363F}" dt="2021-04-29T00:53:32.680" v="4"/>
          <ac:spMkLst>
            <pc:docMk/>
            <pc:sldMk cId="3630667184" sldId="363"/>
            <ac:spMk id="14" creationId="{2182397A-87E2-471E-AF0E-0A6F8A1CE7E2}"/>
          </ac:spMkLst>
        </pc:spChg>
        <pc:spChg chg="add del mod">
          <ac:chgData name="Duy" userId="00f02d2ea35a0614" providerId="LiveId" clId="{FFD97056-5760-4D15-BEE8-3C32FBC8363F}" dt="2021-04-29T00:53:32.680" v="4"/>
          <ac:spMkLst>
            <pc:docMk/>
            <pc:sldMk cId="3630667184" sldId="363"/>
            <ac:spMk id="15" creationId="{C21171C0-5A94-4A2C-82C1-0B366624357E}"/>
          </ac:spMkLst>
        </pc:spChg>
        <pc:spChg chg="add del mod">
          <ac:chgData name="Duy" userId="00f02d2ea35a0614" providerId="LiveId" clId="{FFD97056-5760-4D15-BEE8-3C32FBC8363F}" dt="2021-04-29T00:53:32.680" v="4"/>
          <ac:spMkLst>
            <pc:docMk/>
            <pc:sldMk cId="3630667184" sldId="363"/>
            <ac:spMk id="16" creationId="{6C4011BF-368E-4A86-8F30-5AC3AE300B26}"/>
          </ac:spMkLst>
        </pc:spChg>
        <pc:spChg chg="add del mod">
          <ac:chgData name="Duy" userId="00f02d2ea35a0614" providerId="LiveId" clId="{FFD97056-5760-4D15-BEE8-3C32FBC8363F}" dt="2021-04-29T00:53:32.680" v="4"/>
          <ac:spMkLst>
            <pc:docMk/>
            <pc:sldMk cId="3630667184" sldId="363"/>
            <ac:spMk id="17" creationId="{BBECA62B-2D89-4A74-9B57-F41EEE755D3D}"/>
          </ac:spMkLst>
        </pc:spChg>
        <pc:spChg chg="mod">
          <ac:chgData name="Duy" userId="00f02d2ea35a0614" providerId="LiveId" clId="{FFD97056-5760-4D15-BEE8-3C32FBC8363F}" dt="2021-04-29T00:53:29.688" v="3"/>
          <ac:spMkLst>
            <pc:docMk/>
            <pc:sldMk cId="3630667184" sldId="363"/>
            <ac:spMk id="19" creationId="{8CFD7FB0-915A-4581-965A-7EB7EBF3C53B}"/>
          </ac:spMkLst>
        </pc:spChg>
        <pc:spChg chg="mod">
          <ac:chgData name="Duy" userId="00f02d2ea35a0614" providerId="LiveId" clId="{FFD97056-5760-4D15-BEE8-3C32FBC8363F}" dt="2021-04-29T00:53:29.688" v="3"/>
          <ac:spMkLst>
            <pc:docMk/>
            <pc:sldMk cId="3630667184" sldId="363"/>
            <ac:spMk id="20" creationId="{BDC3D35B-A272-49CE-BE5D-567E4C647CE2}"/>
          </ac:spMkLst>
        </pc:spChg>
        <pc:spChg chg="mod">
          <ac:chgData name="Duy" userId="00f02d2ea35a0614" providerId="LiveId" clId="{FFD97056-5760-4D15-BEE8-3C32FBC8363F}" dt="2021-04-29T00:53:29.688" v="3"/>
          <ac:spMkLst>
            <pc:docMk/>
            <pc:sldMk cId="3630667184" sldId="363"/>
            <ac:spMk id="21" creationId="{0CBA0E01-4217-47F4-9A72-4F6134E1B504}"/>
          </ac:spMkLst>
        </pc:spChg>
        <pc:spChg chg="mod">
          <ac:chgData name="Duy" userId="00f02d2ea35a0614" providerId="LiveId" clId="{FFD97056-5760-4D15-BEE8-3C32FBC8363F}" dt="2021-04-29T00:53:29.688" v="3"/>
          <ac:spMkLst>
            <pc:docMk/>
            <pc:sldMk cId="3630667184" sldId="363"/>
            <ac:spMk id="22" creationId="{BA63E328-FD0B-4D94-A4F0-10E21D065961}"/>
          </ac:spMkLst>
        </pc:spChg>
        <pc:spChg chg="mod">
          <ac:chgData name="Duy" userId="00f02d2ea35a0614" providerId="LiveId" clId="{FFD97056-5760-4D15-BEE8-3C32FBC8363F}" dt="2021-04-29T00:53:29.688" v="3"/>
          <ac:spMkLst>
            <pc:docMk/>
            <pc:sldMk cId="3630667184" sldId="363"/>
            <ac:spMk id="23" creationId="{50D82589-FD27-4600-B7CE-B3478FD172D1}"/>
          </ac:spMkLst>
        </pc:spChg>
        <pc:grpChg chg="add del mod">
          <ac:chgData name="Duy" userId="00f02d2ea35a0614" providerId="LiveId" clId="{FFD97056-5760-4D15-BEE8-3C32FBC8363F}" dt="2021-04-29T00:53:32.680" v="4"/>
          <ac:grpSpMkLst>
            <pc:docMk/>
            <pc:sldMk cId="3630667184" sldId="363"/>
            <ac:grpSpMk id="8" creationId="{5236CB4C-F6FE-4828-A57A-42D402D5B982}"/>
          </ac:grpSpMkLst>
        </pc:grpChg>
        <pc:grpChg chg="add del mod">
          <ac:chgData name="Duy" userId="00f02d2ea35a0614" providerId="LiveId" clId="{FFD97056-5760-4D15-BEE8-3C32FBC8363F}" dt="2021-04-29T00:53:32.680" v="4"/>
          <ac:grpSpMkLst>
            <pc:docMk/>
            <pc:sldMk cId="3630667184" sldId="363"/>
            <ac:grpSpMk id="18" creationId="{CE063B40-782E-49DC-9123-ACE5F60B7C90}"/>
          </ac:grpSpMkLst>
        </pc:grpChg>
      </pc:sldChg>
      <pc:sldChg chg="del">
        <pc:chgData name="Duy" userId="00f02d2ea35a0614" providerId="LiveId" clId="{FFD97056-5760-4D15-BEE8-3C32FBC8363F}" dt="2021-04-29T00:53:35.276" v="5" actId="47"/>
        <pc:sldMkLst>
          <pc:docMk/>
          <pc:sldMk cId="3681124060" sldId="364"/>
        </pc:sldMkLst>
      </pc:sldChg>
      <pc:sldChg chg="add">
        <pc:chgData name="Duy" userId="00f02d2ea35a0614" providerId="LiveId" clId="{FFD97056-5760-4D15-BEE8-3C32FBC8363F}" dt="2021-04-29T00:55:49.818" v="81"/>
        <pc:sldMkLst>
          <pc:docMk/>
          <pc:sldMk cId="53191608" sldId="365"/>
        </pc:sldMkLst>
      </pc:sldChg>
      <pc:sldChg chg="addSp delSp modSp del mod ord">
        <pc:chgData name="Duy" userId="00f02d2ea35a0614" providerId="LiveId" clId="{FFD97056-5760-4D15-BEE8-3C32FBC8363F}" dt="2021-04-29T00:55:45.400" v="80" actId="2696"/>
        <pc:sldMkLst>
          <pc:docMk/>
          <pc:sldMk cId="1772921508" sldId="365"/>
        </pc:sldMkLst>
        <pc:spChg chg="mod">
          <ac:chgData name="Duy" userId="00f02d2ea35a0614" providerId="LiveId" clId="{FFD97056-5760-4D15-BEE8-3C32FBC8363F}" dt="2021-04-29T00:53:39.808" v="7"/>
          <ac:spMkLst>
            <pc:docMk/>
            <pc:sldMk cId="1772921508" sldId="365"/>
            <ac:spMk id="10" creationId="{1D46F6C9-2707-4815-A1B3-299EEFD46722}"/>
          </ac:spMkLst>
        </pc:spChg>
        <pc:spChg chg="mod">
          <ac:chgData name="Duy" userId="00f02d2ea35a0614" providerId="LiveId" clId="{FFD97056-5760-4D15-BEE8-3C32FBC8363F}" dt="2021-04-29T00:53:39.808" v="7"/>
          <ac:spMkLst>
            <pc:docMk/>
            <pc:sldMk cId="1772921508" sldId="365"/>
            <ac:spMk id="11" creationId="{DDAFBB77-EE19-416F-9DBC-7BA6342BFDF5}"/>
          </ac:spMkLst>
        </pc:spChg>
        <pc:spChg chg="mod">
          <ac:chgData name="Duy" userId="00f02d2ea35a0614" providerId="LiveId" clId="{FFD97056-5760-4D15-BEE8-3C32FBC8363F}" dt="2021-04-29T00:54:39.557" v="52" actId="20577"/>
          <ac:spMkLst>
            <pc:docMk/>
            <pc:sldMk cId="1772921508" sldId="365"/>
            <ac:spMk id="12" creationId="{D029A7D1-7AA0-4E29-8A04-79138B2FBE65}"/>
          </ac:spMkLst>
        </pc:spChg>
        <pc:spChg chg="add mod">
          <ac:chgData name="Duy" userId="00f02d2ea35a0614" providerId="LiveId" clId="{FFD97056-5760-4D15-BEE8-3C32FBC8363F}" dt="2021-04-29T00:53:45.940" v="9" actId="14100"/>
          <ac:spMkLst>
            <pc:docMk/>
            <pc:sldMk cId="1772921508" sldId="365"/>
            <ac:spMk id="13" creationId="{BFE558B2-FAE1-4325-8976-2FE251D45AEC}"/>
          </ac:spMkLst>
        </pc:spChg>
        <pc:spChg chg="add mod">
          <ac:chgData name="Duy" userId="00f02d2ea35a0614" providerId="LiveId" clId="{FFD97056-5760-4D15-BEE8-3C32FBC8363F}" dt="2021-04-29T00:53:45.940" v="9" actId="14100"/>
          <ac:spMkLst>
            <pc:docMk/>
            <pc:sldMk cId="1772921508" sldId="365"/>
            <ac:spMk id="14" creationId="{EC238285-AB70-433F-9849-E3128A9383DA}"/>
          </ac:spMkLst>
        </pc:spChg>
        <pc:spChg chg="add mod">
          <ac:chgData name="Duy" userId="00f02d2ea35a0614" providerId="LiveId" clId="{FFD97056-5760-4D15-BEE8-3C32FBC8363F}" dt="2021-04-29T00:53:45.940" v="9" actId="14100"/>
          <ac:spMkLst>
            <pc:docMk/>
            <pc:sldMk cId="1772921508" sldId="365"/>
            <ac:spMk id="15" creationId="{985A4538-2519-48FC-8D14-153E25ACEC6D}"/>
          </ac:spMkLst>
        </pc:spChg>
        <pc:spChg chg="add mod">
          <ac:chgData name="Duy" userId="00f02d2ea35a0614" providerId="LiveId" clId="{FFD97056-5760-4D15-BEE8-3C32FBC8363F}" dt="2021-04-29T00:53:50.839" v="10" actId="1076"/>
          <ac:spMkLst>
            <pc:docMk/>
            <pc:sldMk cId="1772921508" sldId="365"/>
            <ac:spMk id="16" creationId="{FEE255DA-B5FF-4023-8477-3BE4C8CFF51F}"/>
          </ac:spMkLst>
        </pc:spChg>
        <pc:spChg chg="add mod">
          <ac:chgData name="Duy" userId="00f02d2ea35a0614" providerId="LiveId" clId="{FFD97056-5760-4D15-BEE8-3C32FBC8363F}" dt="2021-04-29T00:53:55.647" v="11" actId="1076"/>
          <ac:spMkLst>
            <pc:docMk/>
            <pc:sldMk cId="1772921508" sldId="365"/>
            <ac:spMk id="17" creationId="{44493E1E-1428-45F4-9B71-4A728AC0C9CF}"/>
          </ac:spMkLst>
        </pc:spChg>
        <pc:spChg chg="add mod">
          <ac:chgData name="Duy" userId="00f02d2ea35a0614" providerId="LiveId" clId="{FFD97056-5760-4D15-BEE8-3C32FBC8363F}" dt="2021-04-29T00:54:15.251" v="17" actId="1076"/>
          <ac:spMkLst>
            <pc:docMk/>
            <pc:sldMk cId="1772921508" sldId="365"/>
            <ac:spMk id="18" creationId="{D0B34A1A-DA7E-4294-B7FE-BA6F0CB7CA54}"/>
          </ac:spMkLst>
        </pc:spChg>
        <pc:spChg chg="mod">
          <ac:chgData name="Duy" userId="00f02d2ea35a0614" providerId="LiveId" clId="{FFD97056-5760-4D15-BEE8-3C32FBC8363F}" dt="2021-04-29T00:53:39.808" v="7"/>
          <ac:spMkLst>
            <pc:docMk/>
            <pc:sldMk cId="1772921508" sldId="365"/>
            <ac:spMk id="20" creationId="{52A3D3B2-BCFB-4F85-9313-7098B8B3A914}"/>
          </ac:spMkLst>
        </pc:spChg>
        <pc:spChg chg="mod">
          <ac:chgData name="Duy" userId="00f02d2ea35a0614" providerId="LiveId" clId="{FFD97056-5760-4D15-BEE8-3C32FBC8363F}" dt="2021-04-29T00:54:10.419" v="16" actId="1076"/>
          <ac:spMkLst>
            <pc:docMk/>
            <pc:sldMk cId="1772921508" sldId="365"/>
            <ac:spMk id="21" creationId="{B046A1EA-C7C8-4CF9-94E7-E1C109C6BD1B}"/>
          </ac:spMkLst>
        </pc:spChg>
        <pc:spChg chg="mod">
          <ac:chgData name="Duy" userId="00f02d2ea35a0614" providerId="LiveId" clId="{FFD97056-5760-4D15-BEE8-3C32FBC8363F}" dt="2021-04-29T00:53:39.808" v="7"/>
          <ac:spMkLst>
            <pc:docMk/>
            <pc:sldMk cId="1772921508" sldId="365"/>
            <ac:spMk id="22" creationId="{F235F7F2-D2CA-4D49-9DA5-65313D9F2F30}"/>
          </ac:spMkLst>
        </pc:spChg>
        <pc:spChg chg="mod">
          <ac:chgData name="Duy" userId="00f02d2ea35a0614" providerId="LiveId" clId="{FFD97056-5760-4D15-BEE8-3C32FBC8363F}" dt="2021-04-29T00:53:39.808" v="7"/>
          <ac:spMkLst>
            <pc:docMk/>
            <pc:sldMk cId="1772921508" sldId="365"/>
            <ac:spMk id="23" creationId="{501C3609-F11C-4714-A698-4FEED9AFAA20}"/>
          </ac:spMkLst>
        </pc:spChg>
        <pc:spChg chg="mod">
          <ac:chgData name="Duy" userId="00f02d2ea35a0614" providerId="LiveId" clId="{FFD97056-5760-4D15-BEE8-3C32FBC8363F}" dt="2021-04-29T00:53:39.808" v="7"/>
          <ac:spMkLst>
            <pc:docMk/>
            <pc:sldMk cId="1772921508" sldId="365"/>
            <ac:spMk id="24" creationId="{D0017CED-5B21-49FE-A1A8-DB29D613696F}"/>
          </ac:spMkLst>
        </pc:spChg>
        <pc:grpChg chg="add mod">
          <ac:chgData name="Duy" userId="00f02d2ea35a0614" providerId="LiveId" clId="{FFD97056-5760-4D15-BEE8-3C32FBC8363F}" dt="2021-04-29T00:53:45.940" v="9" actId="14100"/>
          <ac:grpSpMkLst>
            <pc:docMk/>
            <pc:sldMk cId="1772921508" sldId="365"/>
            <ac:grpSpMk id="9" creationId="{9EABEE40-7561-41D5-A666-4C8D41E5E14F}"/>
          </ac:grpSpMkLst>
        </pc:grpChg>
        <pc:grpChg chg="add mod">
          <ac:chgData name="Duy" userId="00f02d2ea35a0614" providerId="LiveId" clId="{FFD97056-5760-4D15-BEE8-3C32FBC8363F}" dt="2021-04-29T00:53:45.940" v="9" actId="14100"/>
          <ac:grpSpMkLst>
            <pc:docMk/>
            <pc:sldMk cId="1772921508" sldId="365"/>
            <ac:grpSpMk id="19" creationId="{6004E1DC-7EBA-4607-B3BE-A8F8C7F3233F}"/>
          </ac:grpSpMkLst>
        </pc:grpChg>
        <pc:picChg chg="del">
          <ac:chgData name="Duy" userId="00f02d2ea35a0614" providerId="LiveId" clId="{FFD97056-5760-4D15-BEE8-3C32FBC8363F}" dt="2021-04-29T00:53:38.291" v="6" actId="478"/>
          <ac:picMkLst>
            <pc:docMk/>
            <pc:sldMk cId="1772921508" sldId="365"/>
            <ac:picMk id="8" creationId="{6641C63C-E525-4E5C-BB6D-8B06504A544F}"/>
          </ac:picMkLst>
        </pc:picChg>
      </pc:sldChg>
      <pc:sldChg chg="modSp mod">
        <pc:chgData name="Duy" userId="00f02d2ea35a0614" providerId="LiveId" clId="{FFD97056-5760-4D15-BEE8-3C32FBC8363F}" dt="2021-04-21T21:52:26.076" v="0" actId="1076"/>
        <pc:sldMkLst>
          <pc:docMk/>
          <pc:sldMk cId="3361949731" sldId="637"/>
        </pc:sldMkLst>
        <pc:spChg chg="mod">
          <ac:chgData name="Duy" userId="00f02d2ea35a0614" providerId="LiveId" clId="{FFD97056-5760-4D15-BEE8-3C32FBC8363F}" dt="2021-04-21T21:52:26.076" v="0" actId="1076"/>
          <ac:spMkLst>
            <pc:docMk/>
            <pc:sldMk cId="3361949731" sldId="637"/>
            <ac:spMk id="123" creationId="{00000000-0000-0000-0000-000000000000}"/>
          </ac:spMkLst>
        </pc:spChg>
      </pc:sldChg>
      <pc:sldChg chg="modSp mod">
        <pc:chgData name="Duy" userId="00f02d2ea35a0614" providerId="LiveId" clId="{FFD97056-5760-4D15-BEE8-3C32FBC8363F}" dt="2021-04-21T21:52:54.998" v="2" actId="14100"/>
        <pc:sldMkLst>
          <pc:docMk/>
          <pc:sldMk cId="3587699961" sldId="640"/>
        </pc:sldMkLst>
        <pc:spChg chg="mod">
          <ac:chgData name="Duy" userId="00f02d2ea35a0614" providerId="LiveId" clId="{FFD97056-5760-4D15-BEE8-3C32FBC8363F}" dt="2021-04-21T21:52:54.998" v="2" actId="14100"/>
          <ac:spMkLst>
            <pc:docMk/>
            <pc:sldMk cId="3587699961" sldId="640"/>
            <ac:spMk id="2" creationId="{00000000-0000-0000-0000-000000000000}"/>
          </ac:spMkLst>
        </pc:spChg>
      </pc:sldChg>
      <pc:sldChg chg="modSp mod">
        <pc:chgData name="Duy" userId="00f02d2ea35a0614" providerId="LiveId" clId="{FFD97056-5760-4D15-BEE8-3C32FBC8363F}" dt="2021-04-21T21:52:49.691" v="1" actId="14100"/>
        <pc:sldMkLst>
          <pc:docMk/>
          <pc:sldMk cId="3599710287" sldId="641"/>
        </pc:sldMkLst>
        <pc:spChg chg="mod">
          <ac:chgData name="Duy" userId="00f02d2ea35a0614" providerId="LiveId" clId="{FFD97056-5760-4D15-BEE8-3C32FBC8363F}" dt="2021-04-21T21:52:49.691" v="1" actId="14100"/>
          <ac:spMkLst>
            <pc:docMk/>
            <pc:sldMk cId="3599710287" sldId="641"/>
            <ac:spMk id="2" creationId="{00000000-0000-0000-0000-000000000000}"/>
          </ac:spMkLst>
        </pc:spChg>
      </pc:sldChg>
      <pc:sldChg chg="add">
        <pc:chgData name="Duy" userId="00f02d2ea35a0614" providerId="LiveId" clId="{FFD97056-5760-4D15-BEE8-3C32FBC8363F}" dt="2021-04-29T00:55:49.818" v="81"/>
        <pc:sldMkLst>
          <pc:docMk/>
          <pc:sldMk cId="851618461" sldId="650"/>
        </pc:sldMkLst>
      </pc:sldChg>
      <pc:sldChg chg="addSp delSp modSp add del mod">
        <pc:chgData name="Duy" userId="00f02d2ea35a0614" providerId="LiveId" clId="{FFD97056-5760-4D15-BEE8-3C32FBC8363F}" dt="2021-04-29T00:55:45.400" v="80" actId="2696"/>
        <pc:sldMkLst>
          <pc:docMk/>
          <pc:sldMk cId="2285153332" sldId="650"/>
        </pc:sldMkLst>
        <pc:spChg chg="mod">
          <ac:chgData name="Duy" userId="00f02d2ea35a0614" providerId="LiveId" clId="{FFD97056-5760-4D15-BEE8-3C32FBC8363F}" dt="2021-04-29T00:55:02.376" v="75" actId="20577"/>
          <ac:spMkLst>
            <pc:docMk/>
            <pc:sldMk cId="2285153332" sldId="650"/>
            <ac:spMk id="12" creationId="{D029A7D1-7AA0-4E29-8A04-79138B2FBE65}"/>
          </ac:spMkLst>
        </pc:spChg>
        <pc:spChg chg="del">
          <ac:chgData name="Duy" userId="00f02d2ea35a0614" providerId="LiveId" clId="{FFD97056-5760-4D15-BEE8-3C32FBC8363F}" dt="2021-04-29T00:54:51.077" v="54" actId="478"/>
          <ac:spMkLst>
            <pc:docMk/>
            <pc:sldMk cId="2285153332" sldId="650"/>
            <ac:spMk id="13" creationId="{BFE558B2-FAE1-4325-8976-2FE251D45AEC}"/>
          </ac:spMkLst>
        </pc:spChg>
        <pc:spChg chg="del">
          <ac:chgData name="Duy" userId="00f02d2ea35a0614" providerId="LiveId" clId="{FFD97056-5760-4D15-BEE8-3C32FBC8363F}" dt="2021-04-29T00:54:51.077" v="54" actId="478"/>
          <ac:spMkLst>
            <pc:docMk/>
            <pc:sldMk cId="2285153332" sldId="650"/>
            <ac:spMk id="14" creationId="{EC238285-AB70-433F-9849-E3128A9383DA}"/>
          </ac:spMkLst>
        </pc:spChg>
        <pc:spChg chg="del">
          <ac:chgData name="Duy" userId="00f02d2ea35a0614" providerId="LiveId" clId="{FFD97056-5760-4D15-BEE8-3C32FBC8363F}" dt="2021-04-29T00:54:51.077" v="54" actId="478"/>
          <ac:spMkLst>
            <pc:docMk/>
            <pc:sldMk cId="2285153332" sldId="650"/>
            <ac:spMk id="15" creationId="{985A4538-2519-48FC-8D14-153E25ACEC6D}"/>
          </ac:spMkLst>
        </pc:spChg>
        <pc:spChg chg="del">
          <ac:chgData name="Duy" userId="00f02d2ea35a0614" providerId="LiveId" clId="{FFD97056-5760-4D15-BEE8-3C32FBC8363F}" dt="2021-04-29T00:54:51.077" v="54" actId="478"/>
          <ac:spMkLst>
            <pc:docMk/>
            <pc:sldMk cId="2285153332" sldId="650"/>
            <ac:spMk id="16" creationId="{FEE255DA-B5FF-4023-8477-3BE4C8CFF51F}"/>
          </ac:spMkLst>
        </pc:spChg>
        <pc:spChg chg="del">
          <ac:chgData name="Duy" userId="00f02d2ea35a0614" providerId="LiveId" clId="{FFD97056-5760-4D15-BEE8-3C32FBC8363F}" dt="2021-04-29T00:54:51.077" v="54" actId="478"/>
          <ac:spMkLst>
            <pc:docMk/>
            <pc:sldMk cId="2285153332" sldId="650"/>
            <ac:spMk id="17" creationId="{44493E1E-1428-45F4-9B71-4A728AC0C9CF}"/>
          </ac:spMkLst>
        </pc:spChg>
        <pc:spChg chg="del">
          <ac:chgData name="Duy" userId="00f02d2ea35a0614" providerId="LiveId" clId="{FFD97056-5760-4D15-BEE8-3C32FBC8363F}" dt="2021-04-29T00:54:51.077" v="54" actId="478"/>
          <ac:spMkLst>
            <pc:docMk/>
            <pc:sldMk cId="2285153332" sldId="650"/>
            <ac:spMk id="18" creationId="{D0B34A1A-DA7E-4294-B7FE-BA6F0CB7CA54}"/>
          </ac:spMkLst>
        </pc:spChg>
        <pc:spChg chg="mod">
          <ac:chgData name="Duy" userId="00f02d2ea35a0614" providerId="LiveId" clId="{FFD97056-5760-4D15-BEE8-3C32FBC8363F}" dt="2021-04-29T00:55:18.045" v="76"/>
          <ac:spMkLst>
            <pc:docMk/>
            <pc:sldMk cId="2285153332" sldId="650"/>
            <ac:spMk id="26" creationId="{D7D86C39-A555-4A5E-BD6E-70ACADB51E9B}"/>
          </ac:spMkLst>
        </pc:spChg>
        <pc:spChg chg="mod">
          <ac:chgData name="Duy" userId="00f02d2ea35a0614" providerId="LiveId" clId="{FFD97056-5760-4D15-BEE8-3C32FBC8363F}" dt="2021-04-29T00:55:18.045" v="76"/>
          <ac:spMkLst>
            <pc:docMk/>
            <pc:sldMk cId="2285153332" sldId="650"/>
            <ac:spMk id="27" creationId="{65D202EF-B162-491E-9587-C15BEE9F7DB2}"/>
          </ac:spMkLst>
        </pc:spChg>
        <pc:spChg chg="mod">
          <ac:chgData name="Duy" userId="00f02d2ea35a0614" providerId="LiveId" clId="{FFD97056-5760-4D15-BEE8-3C32FBC8363F}" dt="2021-04-29T00:55:18.045" v="76"/>
          <ac:spMkLst>
            <pc:docMk/>
            <pc:sldMk cId="2285153332" sldId="650"/>
            <ac:spMk id="28" creationId="{BD95CFA3-E706-4D25-ABB5-BF14393F2AD1}"/>
          </ac:spMkLst>
        </pc:spChg>
        <pc:spChg chg="mod">
          <ac:chgData name="Duy" userId="00f02d2ea35a0614" providerId="LiveId" clId="{FFD97056-5760-4D15-BEE8-3C32FBC8363F}" dt="2021-04-29T00:55:18.045" v="76"/>
          <ac:spMkLst>
            <pc:docMk/>
            <pc:sldMk cId="2285153332" sldId="650"/>
            <ac:spMk id="29" creationId="{D6D47E1C-7E78-45B0-92BA-0D75AE440449}"/>
          </ac:spMkLst>
        </pc:spChg>
        <pc:spChg chg="mod">
          <ac:chgData name="Duy" userId="00f02d2ea35a0614" providerId="LiveId" clId="{FFD97056-5760-4D15-BEE8-3C32FBC8363F}" dt="2021-04-29T00:55:18.045" v="76"/>
          <ac:spMkLst>
            <pc:docMk/>
            <pc:sldMk cId="2285153332" sldId="650"/>
            <ac:spMk id="30" creationId="{882D582C-0EFE-447A-B5A5-58C9A0EB5AED}"/>
          </ac:spMkLst>
        </pc:spChg>
        <pc:spChg chg="mod">
          <ac:chgData name="Duy" userId="00f02d2ea35a0614" providerId="LiveId" clId="{FFD97056-5760-4D15-BEE8-3C32FBC8363F}" dt="2021-04-29T00:55:18.045" v="76"/>
          <ac:spMkLst>
            <pc:docMk/>
            <pc:sldMk cId="2285153332" sldId="650"/>
            <ac:spMk id="31" creationId="{6AE50213-67D6-4516-88DD-E41BF3F5EBF1}"/>
          </ac:spMkLst>
        </pc:spChg>
        <pc:spChg chg="mod">
          <ac:chgData name="Duy" userId="00f02d2ea35a0614" providerId="LiveId" clId="{FFD97056-5760-4D15-BEE8-3C32FBC8363F}" dt="2021-04-29T00:55:18.045" v="76"/>
          <ac:spMkLst>
            <pc:docMk/>
            <pc:sldMk cId="2285153332" sldId="650"/>
            <ac:spMk id="32" creationId="{06868516-D8F3-4DED-AEAA-994FEB717C1B}"/>
          </ac:spMkLst>
        </pc:spChg>
        <pc:spChg chg="add mod">
          <ac:chgData name="Duy" userId="00f02d2ea35a0614" providerId="LiveId" clId="{FFD97056-5760-4D15-BEE8-3C32FBC8363F}" dt="2021-04-29T00:55:21.410" v="77" actId="1076"/>
          <ac:spMkLst>
            <pc:docMk/>
            <pc:sldMk cId="2285153332" sldId="650"/>
            <ac:spMk id="33" creationId="{FD114B3E-B8D4-445E-BF94-C635BB2332D1}"/>
          </ac:spMkLst>
        </pc:spChg>
        <pc:spChg chg="add mod">
          <ac:chgData name="Duy" userId="00f02d2ea35a0614" providerId="LiveId" clId="{FFD97056-5760-4D15-BEE8-3C32FBC8363F}" dt="2021-04-29T00:55:21.410" v="77" actId="1076"/>
          <ac:spMkLst>
            <pc:docMk/>
            <pc:sldMk cId="2285153332" sldId="650"/>
            <ac:spMk id="34" creationId="{5FE014FB-7FF1-4F3E-BA2A-60508F98CED0}"/>
          </ac:spMkLst>
        </pc:spChg>
        <pc:spChg chg="add mod">
          <ac:chgData name="Duy" userId="00f02d2ea35a0614" providerId="LiveId" clId="{FFD97056-5760-4D15-BEE8-3C32FBC8363F}" dt="2021-04-29T00:55:21.410" v="77" actId="1076"/>
          <ac:spMkLst>
            <pc:docMk/>
            <pc:sldMk cId="2285153332" sldId="650"/>
            <ac:spMk id="35" creationId="{DD8F8CDC-BBC9-42C1-9E34-E83E32F7DB79}"/>
          </ac:spMkLst>
        </pc:spChg>
        <pc:spChg chg="add mod">
          <ac:chgData name="Duy" userId="00f02d2ea35a0614" providerId="LiveId" clId="{FFD97056-5760-4D15-BEE8-3C32FBC8363F}" dt="2021-04-29T00:55:21.410" v="77" actId="1076"/>
          <ac:spMkLst>
            <pc:docMk/>
            <pc:sldMk cId="2285153332" sldId="650"/>
            <ac:spMk id="36" creationId="{8C709B1C-6180-4534-906C-010666C69D59}"/>
          </ac:spMkLst>
        </pc:spChg>
        <pc:grpChg chg="del">
          <ac:chgData name="Duy" userId="00f02d2ea35a0614" providerId="LiveId" clId="{FFD97056-5760-4D15-BEE8-3C32FBC8363F}" dt="2021-04-29T00:54:52.736" v="55" actId="478"/>
          <ac:grpSpMkLst>
            <pc:docMk/>
            <pc:sldMk cId="2285153332" sldId="650"/>
            <ac:grpSpMk id="9" creationId="{9EABEE40-7561-41D5-A666-4C8D41E5E14F}"/>
          </ac:grpSpMkLst>
        </pc:grpChg>
        <pc:grpChg chg="del">
          <ac:chgData name="Duy" userId="00f02d2ea35a0614" providerId="LiveId" clId="{FFD97056-5760-4D15-BEE8-3C32FBC8363F}" dt="2021-04-29T00:54:54.566" v="56" actId="478"/>
          <ac:grpSpMkLst>
            <pc:docMk/>
            <pc:sldMk cId="2285153332" sldId="650"/>
            <ac:grpSpMk id="19" creationId="{6004E1DC-7EBA-4607-B3BE-A8F8C7F3233F}"/>
          </ac:grpSpMkLst>
        </pc:grpChg>
        <pc:grpChg chg="add mod">
          <ac:chgData name="Duy" userId="00f02d2ea35a0614" providerId="LiveId" clId="{FFD97056-5760-4D15-BEE8-3C32FBC8363F}" dt="2021-04-29T00:55:21.410" v="77" actId="1076"/>
          <ac:grpSpMkLst>
            <pc:docMk/>
            <pc:sldMk cId="2285153332" sldId="650"/>
            <ac:grpSpMk id="25" creationId="{095C43B4-4B87-4C5E-BBE1-B754D79FBB5D}"/>
          </ac:grpSpMkLst>
        </pc:grpChg>
      </pc:sldChg>
    </pc:docChg>
  </pc:docChgLst>
  <pc:docChgLst>
    <pc:chgData name="Duy" userId="00f02d2ea35a0614" providerId="LiveId" clId="{4A582FBC-66A1-4373-B8C1-CDF7EE8869C8}"/>
    <pc:docChg chg="custSel modSld">
      <pc:chgData name="Duy" userId="00f02d2ea35a0614" providerId="LiveId" clId="{4A582FBC-66A1-4373-B8C1-CDF7EE8869C8}" dt="2021-05-21T01:48:44.676" v="4"/>
      <pc:docMkLst>
        <pc:docMk/>
      </pc:docMkLst>
      <pc:sldChg chg="addSp">
        <pc:chgData name="Duy" userId="00f02d2ea35a0614" providerId="LiveId" clId="{4A582FBC-66A1-4373-B8C1-CDF7EE8869C8}" dt="2021-05-14T01:47:34.286" v="0"/>
        <pc:sldMkLst>
          <pc:docMk/>
          <pc:sldMk cId="1601255511" sldId="302"/>
        </pc:sldMkLst>
        <pc:inkChg chg="add">
          <ac:chgData name="Duy" userId="00f02d2ea35a0614" providerId="LiveId" clId="{4A582FBC-66A1-4373-B8C1-CDF7EE8869C8}" dt="2021-05-14T01:47:34.286" v="0"/>
          <ac:inkMkLst>
            <pc:docMk/>
            <pc:sldMk cId="1601255511" sldId="302"/>
            <ac:inkMk id="2" creationId="{0990EE05-60EE-464C-B4AA-ECA06E98D6BC}"/>
          </ac:inkMkLst>
        </pc:inkChg>
      </pc:sldChg>
      <pc:sldChg chg="addSp">
        <pc:chgData name="Duy" userId="00f02d2ea35a0614" providerId="LiveId" clId="{4A582FBC-66A1-4373-B8C1-CDF7EE8869C8}" dt="2021-05-14T01:47:34.286" v="0"/>
        <pc:sldMkLst>
          <pc:docMk/>
          <pc:sldMk cId="2352519512" sldId="339"/>
        </pc:sldMkLst>
        <pc:inkChg chg="add">
          <ac:chgData name="Duy" userId="00f02d2ea35a0614" providerId="LiveId" clId="{4A582FBC-66A1-4373-B8C1-CDF7EE8869C8}" dt="2021-05-14T01:47:34.286" v="0"/>
          <ac:inkMkLst>
            <pc:docMk/>
            <pc:sldMk cId="2352519512" sldId="339"/>
            <ac:inkMk id="3" creationId="{3FE6558B-5FFF-4774-B355-7E01A2EEEB33}"/>
          </ac:inkMkLst>
        </pc:inkChg>
      </pc:sldChg>
      <pc:sldChg chg="addSp">
        <pc:chgData name="Duy" userId="00f02d2ea35a0614" providerId="LiveId" clId="{4A582FBC-66A1-4373-B8C1-CDF7EE8869C8}" dt="2021-05-14T01:47:34.286" v="0"/>
        <pc:sldMkLst>
          <pc:docMk/>
          <pc:sldMk cId="645659831" sldId="340"/>
        </pc:sldMkLst>
        <pc:inkChg chg="add">
          <ac:chgData name="Duy" userId="00f02d2ea35a0614" providerId="LiveId" clId="{4A582FBC-66A1-4373-B8C1-CDF7EE8869C8}" dt="2021-05-14T01:47:34.286" v="0"/>
          <ac:inkMkLst>
            <pc:docMk/>
            <pc:sldMk cId="645659831" sldId="340"/>
            <ac:inkMk id="3" creationId="{6D615C95-DDF3-4484-BAFE-4595444091DD}"/>
          </ac:inkMkLst>
        </pc:inkChg>
      </pc:sldChg>
      <pc:sldChg chg="addSp">
        <pc:chgData name="Duy" userId="00f02d2ea35a0614" providerId="LiveId" clId="{4A582FBC-66A1-4373-B8C1-CDF7EE8869C8}" dt="2021-05-14T01:47:34.286" v="0"/>
        <pc:sldMkLst>
          <pc:docMk/>
          <pc:sldMk cId="2650943593" sldId="345"/>
        </pc:sldMkLst>
        <pc:inkChg chg="add">
          <ac:chgData name="Duy" userId="00f02d2ea35a0614" providerId="LiveId" clId="{4A582FBC-66A1-4373-B8C1-CDF7EE8869C8}" dt="2021-05-14T01:47:34.286" v="0"/>
          <ac:inkMkLst>
            <pc:docMk/>
            <pc:sldMk cId="2650943593" sldId="345"/>
            <ac:inkMk id="7" creationId="{FC5BD9CA-2C41-4880-B2A9-1A85987D39C8}"/>
          </ac:inkMkLst>
        </pc:inkChg>
      </pc:sldChg>
      <pc:sldChg chg="addSp">
        <pc:chgData name="Duy" userId="00f02d2ea35a0614" providerId="LiveId" clId="{4A582FBC-66A1-4373-B8C1-CDF7EE8869C8}" dt="2021-05-14T01:47:34.286" v="0"/>
        <pc:sldMkLst>
          <pc:docMk/>
          <pc:sldMk cId="1924993891" sldId="354"/>
        </pc:sldMkLst>
        <pc:inkChg chg="add">
          <ac:chgData name="Duy" userId="00f02d2ea35a0614" providerId="LiveId" clId="{4A582FBC-66A1-4373-B8C1-CDF7EE8869C8}" dt="2021-05-14T01:47:34.286" v="0"/>
          <ac:inkMkLst>
            <pc:docMk/>
            <pc:sldMk cId="1924993891" sldId="354"/>
            <ac:inkMk id="2" creationId="{AC7F3394-1B44-4273-9302-B0E4C93D2CC7}"/>
          </ac:inkMkLst>
        </pc:inkChg>
      </pc:sldChg>
      <pc:sldChg chg="addSp delSp mod">
        <pc:chgData name="Duy" userId="00f02d2ea35a0614" providerId="LiveId" clId="{4A582FBC-66A1-4373-B8C1-CDF7EE8869C8}" dt="2021-05-21T01:13:39.834" v="2"/>
        <pc:sldMkLst>
          <pc:docMk/>
          <pc:sldMk cId="2517277856" sldId="355"/>
        </pc:sldMkLst>
        <pc:inkChg chg="add del">
          <ac:chgData name="Duy" userId="00f02d2ea35a0614" providerId="LiveId" clId="{4A582FBC-66A1-4373-B8C1-CDF7EE8869C8}" dt="2021-05-21T01:06:24.981" v="1" actId="478"/>
          <ac:inkMkLst>
            <pc:docMk/>
            <pc:sldMk cId="2517277856" sldId="355"/>
            <ac:inkMk id="2" creationId="{A7789D44-5496-4F9E-A1B4-67FEF9C63F6D}"/>
          </ac:inkMkLst>
        </pc:inkChg>
        <pc:inkChg chg="add">
          <ac:chgData name="Duy" userId="00f02d2ea35a0614" providerId="LiveId" clId="{4A582FBC-66A1-4373-B8C1-CDF7EE8869C8}" dt="2021-05-21T01:13:39.834" v="2"/>
          <ac:inkMkLst>
            <pc:docMk/>
            <pc:sldMk cId="2517277856" sldId="355"/>
            <ac:inkMk id="6" creationId="{2D0978AA-5956-442E-9D27-C7B2AD3B2C77}"/>
          </ac:inkMkLst>
        </pc:inkChg>
      </pc:sldChg>
      <pc:sldChg chg="addSp">
        <pc:chgData name="Duy" userId="00f02d2ea35a0614" providerId="LiveId" clId="{4A582FBC-66A1-4373-B8C1-CDF7EE8869C8}" dt="2021-05-21T01:13:39.834" v="2"/>
        <pc:sldMkLst>
          <pc:docMk/>
          <pc:sldMk cId="717198713" sldId="356"/>
        </pc:sldMkLst>
        <pc:inkChg chg="add">
          <ac:chgData name="Duy" userId="00f02d2ea35a0614" providerId="LiveId" clId="{4A582FBC-66A1-4373-B8C1-CDF7EE8869C8}" dt="2021-05-21T01:13:39.834" v="2"/>
          <ac:inkMkLst>
            <pc:docMk/>
            <pc:sldMk cId="717198713" sldId="356"/>
            <ac:inkMk id="2" creationId="{91D557E2-BE83-4471-91F8-360C058BA964}"/>
          </ac:inkMkLst>
        </pc:inkChg>
      </pc:sldChg>
      <pc:sldChg chg="addSp">
        <pc:chgData name="Duy" userId="00f02d2ea35a0614" providerId="LiveId" clId="{4A582FBC-66A1-4373-B8C1-CDF7EE8869C8}" dt="2021-05-21T01:24:34.437" v="3"/>
        <pc:sldMkLst>
          <pc:docMk/>
          <pc:sldMk cId="2125600091" sldId="357"/>
        </pc:sldMkLst>
        <pc:inkChg chg="add">
          <ac:chgData name="Duy" userId="00f02d2ea35a0614" providerId="LiveId" clId="{4A582FBC-66A1-4373-B8C1-CDF7EE8869C8}" dt="2021-05-21T01:24:34.437" v="3"/>
          <ac:inkMkLst>
            <pc:docMk/>
            <pc:sldMk cId="2125600091" sldId="357"/>
            <ac:inkMk id="2" creationId="{8362152A-241E-4351-9682-73F66B80FE20}"/>
          </ac:inkMkLst>
        </pc:inkChg>
      </pc:sldChg>
      <pc:sldChg chg="addSp">
        <pc:chgData name="Duy" userId="00f02d2ea35a0614" providerId="LiveId" clId="{4A582FBC-66A1-4373-B8C1-CDF7EE8869C8}" dt="2021-05-21T01:48:44.676" v="4"/>
        <pc:sldMkLst>
          <pc:docMk/>
          <pc:sldMk cId="746169224" sldId="622"/>
        </pc:sldMkLst>
        <pc:inkChg chg="add">
          <ac:chgData name="Duy" userId="00f02d2ea35a0614" providerId="LiveId" clId="{4A582FBC-66A1-4373-B8C1-CDF7EE8869C8}" dt="2021-05-21T01:48:44.676" v="4"/>
          <ac:inkMkLst>
            <pc:docMk/>
            <pc:sldMk cId="746169224" sldId="622"/>
            <ac:inkMk id="3" creationId="{DB5F1B97-F5B5-4A14-B87D-D58EA58F996A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05986D-0324-4325-BD76-4567351E245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4E0232-C014-4373-92BF-1917984A223E}">
      <dgm:prSet phldrT="[Text]" custT="1"/>
      <dgm:spPr/>
      <dgm:t>
        <a:bodyPr/>
        <a:lstStyle/>
        <a:p>
          <a:r>
            <a:rPr lang="en-US" sz="2600">
              <a:latin typeface="+mj-lt"/>
            </a:rPr>
            <a:t>Software Approaches</a:t>
          </a:r>
        </a:p>
      </dgm:t>
    </dgm:pt>
    <dgm:pt modelId="{6819C16C-B15B-41EE-B252-373C1A415B04}" type="parTrans" cxnId="{0CB0DFF0-1C72-418F-B2E0-1A7F99FC238A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983A897B-0955-4BA7-9C8A-BD8F70FA3B8F}" type="sibTrans" cxnId="{0CB0DFF0-1C72-418F-B2E0-1A7F99FC238A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6E9266D4-2801-4F72-9C1B-EE84CA2238FD}">
      <dgm:prSet phldrT="[Text]" custT="1"/>
      <dgm:spPr/>
      <dgm:t>
        <a:bodyPr/>
        <a:lstStyle/>
        <a:p>
          <a:r>
            <a:rPr lang="en-US" sz="2600">
              <a:latin typeface="+mj-lt"/>
            </a:rPr>
            <a:t>One-Time Pads</a:t>
          </a:r>
        </a:p>
      </dgm:t>
    </dgm:pt>
    <dgm:pt modelId="{AE04E272-D73D-4A6B-BAD2-5DE8A1D24950}" type="parTrans" cxnId="{259B71A3-10E3-4FCA-849B-84FC15C53E61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D9BE1D13-DBBA-441C-9EF7-F30F22C7D76C}" type="sibTrans" cxnId="{259B71A3-10E3-4FCA-849B-84FC15C53E61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6D10BFB2-C24E-4014-B558-8EF78D9313C5}">
      <dgm:prSet phldrT="[Text]" custT="1"/>
      <dgm:spPr/>
      <dgm:t>
        <a:bodyPr/>
        <a:lstStyle/>
        <a:p>
          <a:r>
            <a:rPr lang="en-US" sz="2600">
              <a:latin typeface="+mj-lt"/>
            </a:rPr>
            <a:t>Hardware Approaches</a:t>
          </a:r>
        </a:p>
      </dgm:t>
    </dgm:pt>
    <dgm:pt modelId="{49162D24-A5E5-4A2F-A332-C641519EDAA1}" type="parTrans" cxnId="{FB82CE32-C7E6-45EA-9DC5-BAE99A3F7F2F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EF952700-5C10-4947-A5F4-406D21A1F495}" type="sibTrans" cxnId="{FB82CE32-C7E6-45EA-9DC5-BAE99A3F7F2F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2B207C24-C89C-4D12-8426-B15AF55BAD11}">
      <dgm:prSet phldrT="[Text]" custT="1"/>
      <dgm:spPr/>
      <dgm:t>
        <a:bodyPr/>
        <a:lstStyle/>
        <a:p>
          <a:r>
            <a:rPr lang="en-US" sz="2600">
              <a:latin typeface="+mj-lt"/>
            </a:rPr>
            <a:t>Cruptography Accelerator</a:t>
          </a:r>
        </a:p>
      </dgm:t>
    </dgm:pt>
    <dgm:pt modelId="{74728EFF-8DA4-44E9-A4D6-057CA552B10F}" type="parTrans" cxnId="{AB575F70-64D7-4431-BBB0-5471592E7CCD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3478BCD5-ACEF-41E7-9922-5D78962EE957}" type="sibTrans" cxnId="{AB575F70-64D7-4431-BBB0-5471592E7CCD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C8190770-F121-4FC0-8D4E-20A449AF6D78}">
      <dgm:prSet phldrT="[Text]" custT="1"/>
      <dgm:spPr/>
      <dgm:t>
        <a:bodyPr/>
        <a:lstStyle/>
        <a:p>
          <a:r>
            <a:rPr lang="en-US" sz="2600">
              <a:latin typeface="+mj-lt"/>
            </a:rPr>
            <a:t>Data Encryption Standard (DES)</a:t>
          </a:r>
        </a:p>
      </dgm:t>
    </dgm:pt>
    <dgm:pt modelId="{ED523525-9F89-4D5E-9649-91D6DF863831}" type="parTrans" cxnId="{CECEB5D8-DB74-4AA4-8422-EFD5A604CB5B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9013BAAC-8E1C-4C64-9DE8-640329D4F494}" type="sibTrans" cxnId="{CECEB5D8-DB74-4AA4-8422-EFD5A604CB5B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A93412CA-63A4-44C4-8DE3-8D9258917C24}">
      <dgm:prSet phldrT="[Text]" custT="1"/>
      <dgm:spPr/>
      <dgm:t>
        <a:bodyPr/>
        <a:lstStyle/>
        <a:p>
          <a:r>
            <a:rPr lang="en-US" sz="2600">
              <a:latin typeface="+mj-lt"/>
            </a:rPr>
            <a:t>RSA: Rivest, Shamir, and Adleman</a:t>
          </a:r>
        </a:p>
      </dgm:t>
    </dgm:pt>
    <dgm:pt modelId="{CE7B143E-BBEB-4CF5-BACB-C9583221B3F1}" type="parTrans" cxnId="{2C48D9FB-5A35-4CFA-A33E-ADFB2F1DC68D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2EB3F61F-9AE6-4510-9A7A-C0A15C1EAC32}" type="sibTrans" cxnId="{2C48D9FB-5A35-4CFA-A33E-ADFB2F1DC68D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543FFE42-F01A-4AFA-AE28-2D775029C75A}">
      <dgm:prSet phldrT="[Text]" custT="1"/>
      <dgm:spPr/>
      <dgm:t>
        <a:bodyPr/>
        <a:lstStyle/>
        <a:p>
          <a:r>
            <a:rPr lang="en-US" sz="2600">
              <a:latin typeface="+mj-lt"/>
            </a:rPr>
            <a:t>Advanced Encryption Standard (AES</a:t>
          </a:r>
        </a:p>
      </dgm:t>
    </dgm:pt>
    <dgm:pt modelId="{C6B15C70-ACF3-4377-8860-CD9D64FE1011}" type="parTrans" cxnId="{671276E4-D3AD-499B-BC0F-4F7381A34463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F071834C-795D-4F75-B3BE-19DCE8EE05FC}" type="sibTrans" cxnId="{671276E4-D3AD-499B-BC0F-4F7381A34463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23E6D837-73B5-4B48-9CEE-129523A3F908}">
      <dgm:prSet phldrT="[Text]" custT="1"/>
      <dgm:spPr/>
      <dgm:t>
        <a:bodyPr/>
        <a:lstStyle/>
        <a:p>
          <a:r>
            <a:rPr lang="en-US" sz="2600">
              <a:latin typeface="+mj-lt"/>
            </a:rPr>
            <a:t>Cruptography Chip</a:t>
          </a:r>
        </a:p>
      </dgm:t>
    </dgm:pt>
    <dgm:pt modelId="{288B8675-E07B-40C6-9E84-9EC52F5F43B4}" type="parTrans" cxnId="{3C985C81-51C2-47FE-B1FB-2FA547F64D90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409E4EBE-A042-4E7C-916A-2A4C0781FCDB}" type="sibTrans" cxnId="{3C985C81-51C2-47FE-B1FB-2FA547F64D90}">
      <dgm:prSet/>
      <dgm:spPr/>
      <dgm:t>
        <a:bodyPr/>
        <a:lstStyle/>
        <a:p>
          <a:endParaRPr lang="en-US" sz="2600">
            <a:latin typeface="+mj-lt"/>
          </a:endParaRPr>
        </a:p>
      </dgm:t>
    </dgm:pt>
    <dgm:pt modelId="{E9162440-08D0-4E39-B193-AD01CF03EF0B}" type="pres">
      <dgm:prSet presAssocID="{2605986D-0324-4325-BD76-4567351E245C}" presName="Name0" presStyleCnt="0">
        <dgm:presLayoutVars>
          <dgm:dir/>
          <dgm:animLvl val="lvl"/>
          <dgm:resizeHandles val="exact"/>
        </dgm:presLayoutVars>
      </dgm:prSet>
      <dgm:spPr/>
    </dgm:pt>
    <dgm:pt modelId="{9589BB06-1B11-4EF5-A6E7-05422677A385}" type="pres">
      <dgm:prSet presAssocID="{D94E0232-C014-4373-92BF-1917984A223E}" presName="linNode" presStyleCnt="0"/>
      <dgm:spPr/>
    </dgm:pt>
    <dgm:pt modelId="{8A9EB20A-3255-4C56-93F2-9D70F2DCEE81}" type="pres">
      <dgm:prSet presAssocID="{D94E0232-C014-4373-92BF-1917984A223E}" presName="parTx" presStyleLbl="revTx" presStyleIdx="0" presStyleCnt="2" custScaleX="130000">
        <dgm:presLayoutVars>
          <dgm:chMax val="1"/>
          <dgm:bulletEnabled val="1"/>
        </dgm:presLayoutVars>
      </dgm:prSet>
      <dgm:spPr/>
    </dgm:pt>
    <dgm:pt modelId="{B28C7761-BEB2-4009-B6B1-EB8D5AD95001}" type="pres">
      <dgm:prSet presAssocID="{D94E0232-C014-4373-92BF-1917984A223E}" presName="bracket" presStyleLbl="parChTrans1D1" presStyleIdx="0" presStyleCnt="2"/>
      <dgm:spPr/>
    </dgm:pt>
    <dgm:pt modelId="{97AB84FC-A437-4293-8A60-40FA9364B987}" type="pres">
      <dgm:prSet presAssocID="{D94E0232-C014-4373-92BF-1917984A223E}" presName="spH" presStyleCnt="0"/>
      <dgm:spPr/>
    </dgm:pt>
    <dgm:pt modelId="{5FDE0F6F-D750-4896-9880-B9DADE723ACC}" type="pres">
      <dgm:prSet presAssocID="{D94E0232-C014-4373-92BF-1917984A223E}" presName="desTx" presStyleLbl="node1" presStyleIdx="0" presStyleCnt="2" custScaleX="134969">
        <dgm:presLayoutVars>
          <dgm:bulletEnabled val="1"/>
        </dgm:presLayoutVars>
      </dgm:prSet>
      <dgm:spPr/>
    </dgm:pt>
    <dgm:pt modelId="{C8A7E2B2-A670-40FB-BE2A-A8AF77258225}" type="pres">
      <dgm:prSet presAssocID="{983A897B-0955-4BA7-9C8A-BD8F70FA3B8F}" presName="spV" presStyleCnt="0"/>
      <dgm:spPr/>
    </dgm:pt>
    <dgm:pt modelId="{2B794C66-1187-4682-BDCE-E13F3BAF3DBF}" type="pres">
      <dgm:prSet presAssocID="{6D10BFB2-C24E-4014-B558-8EF78D9313C5}" presName="linNode" presStyleCnt="0"/>
      <dgm:spPr/>
    </dgm:pt>
    <dgm:pt modelId="{7B8AB848-39EF-4A75-A31C-790C3EC9DA9D}" type="pres">
      <dgm:prSet presAssocID="{6D10BFB2-C24E-4014-B558-8EF78D9313C5}" presName="parTx" presStyleLbl="revTx" presStyleIdx="1" presStyleCnt="2" custScaleX="130000">
        <dgm:presLayoutVars>
          <dgm:chMax val="1"/>
          <dgm:bulletEnabled val="1"/>
        </dgm:presLayoutVars>
      </dgm:prSet>
      <dgm:spPr/>
    </dgm:pt>
    <dgm:pt modelId="{1B23AA42-7855-4EB3-A41E-A2A327C0F32F}" type="pres">
      <dgm:prSet presAssocID="{6D10BFB2-C24E-4014-B558-8EF78D9313C5}" presName="bracket" presStyleLbl="parChTrans1D1" presStyleIdx="1" presStyleCnt="2"/>
      <dgm:spPr/>
    </dgm:pt>
    <dgm:pt modelId="{3222FE81-4124-4B35-8CF8-ECE20F73CD2D}" type="pres">
      <dgm:prSet presAssocID="{6D10BFB2-C24E-4014-B558-8EF78D9313C5}" presName="spH" presStyleCnt="0"/>
      <dgm:spPr/>
    </dgm:pt>
    <dgm:pt modelId="{03909250-4D8F-49E1-8654-8EBCF4DE6EAB}" type="pres">
      <dgm:prSet presAssocID="{6D10BFB2-C24E-4014-B558-8EF78D9313C5}" presName="desTx" presStyleLbl="node1" presStyleIdx="1" presStyleCnt="2" custScaleX="135665">
        <dgm:presLayoutVars>
          <dgm:bulletEnabled val="1"/>
        </dgm:presLayoutVars>
      </dgm:prSet>
      <dgm:spPr/>
    </dgm:pt>
  </dgm:ptLst>
  <dgm:cxnLst>
    <dgm:cxn modelId="{FC601D17-1EC6-42A0-960F-15C6B2932D9A}" type="presOf" srcId="{6E9266D4-2801-4F72-9C1B-EE84CA2238FD}" destId="{5FDE0F6F-D750-4896-9880-B9DADE723ACC}" srcOrd="0" destOrd="0" presId="urn:diagrams.loki3.com/BracketList"/>
    <dgm:cxn modelId="{84B4291A-61A0-4245-982E-5627C13566B2}" type="presOf" srcId="{C8190770-F121-4FC0-8D4E-20A449AF6D78}" destId="{5FDE0F6F-D750-4896-9880-B9DADE723ACC}" srcOrd="0" destOrd="1" presId="urn:diagrams.loki3.com/BracketList"/>
    <dgm:cxn modelId="{AE1C8621-711D-45F2-9B80-D82F0CF1D94B}" type="presOf" srcId="{6D10BFB2-C24E-4014-B558-8EF78D9313C5}" destId="{7B8AB848-39EF-4A75-A31C-790C3EC9DA9D}" srcOrd="0" destOrd="0" presId="urn:diagrams.loki3.com/BracketList"/>
    <dgm:cxn modelId="{73EDCC23-B1AF-46F6-958F-15975D566D01}" type="presOf" srcId="{2B207C24-C89C-4D12-8426-B15AF55BAD11}" destId="{03909250-4D8F-49E1-8654-8EBCF4DE6EAB}" srcOrd="0" destOrd="0" presId="urn:diagrams.loki3.com/BracketList"/>
    <dgm:cxn modelId="{FB82CE32-C7E6-45EA-9DC5-BAE99A3F7F2F}" srcId="{2605986D-0324-4325-BD76-4567351E245C}" destId="{6D10BFB2-C24E-4014-B558-8EF78D9313C5}" srcOrd="1" destOrd="0" parTransId="{49162D24-A5E5-4A2F-A332-C641519EDAA1}" sibTransId="{EF952700-5C10-4947-A5F4-406D21A1F495}"/>
    <dgm:cxn modelId="{4949A23C-2127-4DAA-AA4B-40CD00F1CFC1}" type="presOf" srcId="{D94E0232-C014-4373-92BF-1917984A223E}" destId="{8A9EB20A-3255-4C56-93F2-9D70F2DCEE81}" srcOrd="0" destOrd="0" presId="urn:diagrams.loki3.com/BracketList"/>
    <dgm:cxn modelId="{AB575F70-64D7-4431-BBB0-5471592E7CCD}" srcId="{6D10BFB2-C24E-4014-B558-8EF78D9313C5}" destId="{2B207C24-C89C-4D12-8426-B15AF55BAD11}" srcOrd="0" destOrd="0" parTransId="{74728EFF-8DA4-44E9-A4D6-057CA552B10F}" sibTransId="{3478BCD5-ACEF-41E7-9922-5D78962EE957}"/>
    <dgm:cxn modelId="{CBAA5F72-89F2-4EDA-A41C-9D2E6239FE57}" type="presOf" srcId="{2605986D-0324-4325-BD76-4567351E245C}" destId="{E9162440-08D0-4E39-B193-AD01CF03EF0B}" srcOrd="0" destOrd="0" presId="urn:diagrams.loki3.com/BracketList"/>
    <dgm:cxn modelId="{3C985C81-51C2-47FE-B1FB-2FA547F64D90}" srcId="{6D10BFB2-C24E-4014-B558-8EF78D9313C5}" destId="{23E6D837-73B5-4B48-9CEE-129523A3F908}" srcOrd="1" destOrd="0" parTransId="{288B8675-E07B-40C6-9E84-9EC52F5F43B4}" sibTransId="{409E4EBE-A042-4E7C-916A-2A4C0781FCDB}"/>
    <dgm:cxn modelId="{8998858E-2099-40B9-A809-5AE9930C97C0}" type="presOf" srcId="{543FFE42-F01A-4AFA-AE28-2D775029C75A}" destId="{5FDE0F6F-D750-4896-9880-B9DADE723ACC}" srcOrd="0" destOrd="2" presId="urn:diagrams.loki3.com/BracketList"/>
    <dgm:cxn modelId="{26B90D94-3B2B-4578-8297-2DEAA6E56AB8}" type="presOf" srcId="{23E6D837-73B5-4B48-9CEE-129523A3F908}" destId="{03909250-4D8F-49E1-8654-8EBCF4DE6EAB}" srcOrd="0" destOrd="1" presId="urn:diagrams.loki3.com/BracketList"/>
    <dgm:cxn modelId="{259B71A3-10E3-4FCA-849B-84FC15C53E61}" srcId="{D94E0232-C014-4373-92BF-1917984A223E}" destId="{6E9266D4-2801-4F72-9C1B-EE84CA2238FD}" srcOrd="0" destOrd="0" parTransId="{AE04E272-D73D-4A6B-BAD2-5DE8A1D24950}" sibTransId="{D9BE1D13-DBBA-441C-9EF7-F30F22C7D76C}"/>
    <dgm:cxn modelId="{CECEB5D8-DB74-4AA4-8422-EFD5A604CB5B}" srcId="{D94E0232-C014-4373-92BF-1917984A223E}" destId="{C8190770-F121-4FC0-8D4E-20A449AF6D78}" srcOrd="1" destOrd="0" parTransId="{ED523525-9F89-4D5E-9649-91D6DF863831}" sibTransId="{9013BAAC-8E1C-4C64-9DE8-640329D4F494}"/>
    <dgm:cxn modelId="{671276E4-D3AD-499B-BC0F-4F7381A34463}" srcId="{D94E0232-C014-4373-92BF-1917984A223E}" destId="{543FFE42-F01A-4AFA-AE28-2D775029C75A}" srcOrd="2" destOrd="0" parTransId="{C6B15C70-ACF3-4377-8860-CD9D64FE1011}" sibTransId="{F071834C-795D-4F75-B3BE-19DCE8EE05FC}"/>
    <dgm:cxn modelId="{79EE17E7-1F01-4769-9AB6-9F942C82F66D}" type="presOf" srcId="{A93412CA-63A4-44C4-8DE3-8D9258917C24}" destId="{5FDE0F6F-D750-4896-9880-B9DADE723ACC}" srcOrd="0" destOrd="3" presId="urn:diagrams.loki3.com/BracketList"/>
    <dgm:cxn modelId="{0CB0DFF0-1C72-418F-B2E0-1A7F99FC238A}" srcId="{2605986D-0324-4325-BD76-4567351E245C}" destId="{D94E0232-C014-4373-92BF-1917984A223E}" srcOrd="0" destOrd="0" parTransId="{6819C16C-B15B-41EE-B252-373C1A415B04}" sibTransId="{983A897B-0955-4BA7-9C8A-BD8F70FA3B8F}"/>
    <dgm:cxn modelId="{2C48D9FB-5A35-4CFA-A33E-ADFB2F1DC68D}" srcId="{D94E0232-C014-4373-92BF-1917984A223E}" destId="{A93412CA-63A4-44C4-8DE3-8D9258917C24}" srcOrd="3" destOrd="0" parTransId="{CE7B143E-BBEB-4CF5-BACB-C9583221B3F1}" sibTransId="{2EB3F61F-9AE6-4510-9A7A-C0A15C1EAC32}"/>
    <dgm:cxn modelId="{6B4094ED-FAC5-4EF8-960F-6DC1F82E8B4D}" type="presParOf" srcId="{E9162440-08D0-4E39-B193-AD01CF03EF0B}" destId="{9589BB06-1B11-4EF5-A6E7-05422677A385}" srcOrd="0" destOrd="0" presId="urn:diagrams.loki3.com/BracketList"/>
    <dgm:cxn modelId="{527C8EDC-17B4-417B-9FA5-0EC896A7A34A}" type="presParOf" srcId="{9589BB06-1B11-4EF5-A6E7-05422677A385}" destId="{8A9EB20A-3255-4C56-93F2-9D70F2DCEE81}" srcOrd="0" destOrd="0" presId="urn:diagrams.loki3.com/BracketList"/>
    <dgm:cxn modelId="{F384B963-F381-4545-B32C-BF18C8D5AE49}" type="presParOf" srcId="{9589BB06-1B11-4EF5-A6E7-05422677A385}" destId="{B28C7761-BEB2-4009-B6B1-EB8D5AD95001}" srcOrd="1" destOrd="0" presId="urn:diagrams.loki3.com/BracketList"/>
    <dgm:cxn modelId="{F797BEB1-484D-419E-B2F6-A0D2792D0C8D}" type="presParOf" srcId="{9589BB06-1B11-4EF5-A6E7-05422677A385}" destId="{97AB84FC-A437-4293-8A60-40FA9364B987}" srcOrd="2" destOrd="0" presId="urn:diagrams.loki3.com/BracketList"/>
    <dgm:cxn modelId="{2A695B11-BE8E-4610-B341-1294A329495B}" type="presParOf" srcId="{9589BB06-1B11-4EF5-A6E7-05422677A385}" destId="{5FDE0F6F-D750-4896-9880-B9DADE723ACC}" srcOrd="3" destOrd="0" presId="urn:diagrams.loki3.com/BracketList"/>
    <dgm:cxn modelId="{389425D3-2BE1-4DFD-9E90-E0F5AEFE8953}" type="presParOf" srcId="{E9162440-08D0-4E39-B193-AD01CF03EF0B}" destId="{C8A7E2B2-A670-40FB-BE2A-A8AF77258225}" srcOrd="1" destOrd="0" presId="urn:diagrams.loki3.com/BracketList"/>
    <dgm:cxn modelId="{52C90197-F404-48C7-A28C-0F197C17D52E}" type="presParOf" srcId="{E9162440-08D0-4E39-B193-AD01CF03EF0B}" destId="{2B794C66-1187-4682-BDCE-E13F3BAF3DBF}" srcOrd="2" destOrd="0" presId="urn:diagrams.loki3.com/BracketList"/>
    <dgm:cxn modelId="{0FCCF935-6EAB-4D4F-9B2F-8C08980E7152}" type="presParOf" srcId="{2B794C66-1187-4682-BDCE-E13F3BAF3DBF}" destId="{7B8AB848-39EF-4A75-A31C-790C3EC9DA9D}" srcOrd="0" destOrd="0" presId="urn:diagrams.loki3.com/BracketList"/>
    <dgm:cxn modelId="{633A4986-C1F7-43A5-8244-DEFC12A54893}" type="presParOf" srcId="{2B794C66-1187-4682-BDCE-E13F3BAF3DBF}" destId="{1B23AA42-7855-4EB3-A41E-A2A327C0F32F}" srcOrd="1" destOrd="0" presId="urn:diagrams.loki3.com/BracketList"/>
    <dgm:cxn modelId="{A08E9EA4-0978-4B3D-819C-82724F40D7BB}" type="presParOf" srcId="{2B794C66-1187-4682-BDCE-E13F3BAF3DBF}" destId="{3222FE81-4124-4B35-8CF8-ECE20F73CD2D}" srcOrd="2" destOrd="0" presId="urn:diagrams.loki3.com/BracketList"/>
    <dgm:cxn modelId="{BDAD8926-FAA7-46BD-8559-A42E724E33C4}" type="presParOf" srcId="{2B794C66-1187-4682-BDCE-E13F3BAF3DBF}" destId="{03909250-4D8F-49E1-8654-8EBCF4DE6EA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EB20A-3255-4C56-93F2-9D70F2DCEE81}">
      <dsp:nvSpPr>
        <dsp:cNvPr id="0" name=""/>
        <dsp:cNvSpPr/>
      </dsp:nvSpPr>
      <dsp:spPr>
        <a:xfrm>
          <a:off x="95" y="629799"/>
          <a:ext cx="1980716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</a:rPr>
            <a:t>Software Approaches</a:t>
          </a:r>
        </a:p>
      </dsp:txBody>
      <dsp:txXfrm>
        <a:off x="95" y="629799"/>
        <a:ext cx="1980716" cy="1287000"/>
      </dsp:txXfrm>
    </dsp:sp>
    <dsp:sp modelId="{B28C7761-BEB2-4009-B6B1-EB8D5AD95001}">
      <dsp:nvSpPr>
        <dsp:cNvPr id="0" name=""/>
        <dsp:cNvSpPr/>
      </dsp:nvSpPr>
      <dsp:spPr>
        <a:xfrm>
          <a:off x="1980811" y="403569"/>
          <a:ext cx="304725" cy="173946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E0F6F-D750-4896-9880-B9DADE723ACC}">
      <dsp:nvSpPr>
        <dsp:cNvPr id="0" name=""/>
        <dsp:cNvSpPr/>
      </dsp:nvSpPr>
      <dsp:spPr>
        <a:xfrm>
          <a:off x="2407427" y="403569"/>
          <a:ext cx="5593477" cy="1739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+mj-lt"/>
            </a:rPr>
            <a:t>One-Time Pads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+mj-lt"/>
            </a:rPr>
            <a:t>Data Encryption Standard (DES)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+mj-lt"/>
            </a:rPr>
            <a:t>Advanced Encryption Standard (AES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+mj-lt"/>
            </a:rPr>
            <a:t>RSA: Rivest, Shamir, and Adleman</a:t>
          </a:r>
        </a:p>
      </dsp:txBody>
      <dsp:txXfrm>
        <a:off x="2407427" y="403569"/>
        <a:ext cx="5593477" cy="1739460"/>
      </dsp:txXfrm>
    </dsp:sp>
    <dsp:sp modelId="{7B8AB848-39EF-4A75-A31C-790C3EC9DA9D}">
      <dsp:nvSpPr>
        <dsp:cNvPr id="0" name=""/>
        <dsp:cNvSpPr/>
      </dsp:nvSpPr>
      <dsp:spPr>
        <a:xfrm>
          <a:off x="95" y="2373430"/>
          <a:ext cx="1973098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66040" rIns="184912" bIns="6604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+mj-lt"/>
            </a:rPr>
            <a:t>Hardware Approaches</a:t>
          </a:r>
        </a:p>
      </dsp:txBody>
      <dsp:txXfrm>
        <a:off x="95" y="2373430"/>
        <a:ext cx="1973098" cy="1287000"/>
      </dsp:txXfrm>
    </dsp:sp>
    <dsp:sp modelId="{1B23AA42-7855-4EB3-A41E-A2A327C0F32F}">
      <dsp:nvSpPr>
        <dsp:cNvPr id="0" name=""/>
        <dsp:cNvSpPr/>
      </dsp:nvSpPr>
      <dsp:spPr>
        <a:xfrm>
          <a:off x="1973193" y="2373430"/>
          <a:ext cx="303553" cy="1287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09250-4D8F-49E1-8654-8EBCF4DE6EAB}">
      <dsp:nvSpPr>
        <dsp:cNvPr id="0" name=""/>
        <dsp:cNvSpPr/>
      </dsp:nvSpPr>
      <dsp:spPr>
        <a:xfrm>
          <a:off x="2398168" y="2373430"/>
          <a:ext cx="5600696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+mj-lt"/>
            </a:rPr>
            <a:t>Cruptography Accelerator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+mj-lt"/>
            </a:rPr>
            <a:t>Cruptography Chip</a:t>
          </a:r>
        </a:p>
      </dsp:txBody>
      <dsp:txXfrm>
        <a:off x="2398168" y="2373430"/>
        <a:ext cx="5600696" cy="128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E1689-3E24-4715-81AA-F8F7237FC6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25732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D7235-7D46-4FEA-A007-68D1C591E28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75256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D7235-7D46-4FEA-A007-68D1C591E286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DAFB3-89E1-44B4-B6CD-3418E69A06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1095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D7235-7D46-4FEA-A007-68D1C591E286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B1C71-8A39-4099-A8F2-DC4EE87AC9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64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SSL 1.0</a:t>
            </a:r>
            <a:r>
              <a:rPr lang="en-US" baseline="0" dirty="0"/>
              <a:t> never published (only used internally)</a:t>
            </a:r>
          </a:p>
          <a:p>
            <a:r>
              <a:rPr lang="en-US" baseline="0" dirty="0"/>
              <a:t>SSL 2.0 in 1995 by Netscape (very similar to PCT (private communication technology by MS), (was deprecated in 2011)</a:t>
            </a:r>
          </a:p>
          <a:p>
            <a:r>
              <a:rPr lang="en-US" baseline="0" dirty="0"/>
              <a:t>SSL 3.0 in 1996 (was deprecated in June 2015)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IETF Transport Layer Security (TLS) Working Group was formed </a:t>
            </a:r>
          </a:p>
          <a:p>
            <a:endParaRPr lang="en-US" baseline="0" dirty="0"/>
          </a:p>
          <a:p>
            <a:r>
              <a:rPr lang="en-US" baseline="0" dirty="0"/>
              <a:t>For standardization of security protocol</a:t>
            </a:r>
          </a:p>
          <a:p>
            <a:endParaRPr lang="en-US" baseline="0" dirty="0"/>
          </a:p>
          <a:p>
            <a:r>
              <a:rPr lang="en-US" baseline="0" dirty="0"/>
              <a:t>TLS 1.0 in 1999, successor of SSL 3.0 not interoperable with SSL 3.0</a:t>
            </a:r>
          </a:p>
          <a:p>
            <a:endParaRPr lang="en-US" baseline="0" dirty="0"/>
          </a:p>
          <a:p>
            <a:r>
              <a:rPr lang="en-US" baseline="0" dirty="0"/>
              <a:t>TLS 1.1 in 2006</a:t>
            </a:r>
          </a:p>
          <a:p>
            <a:r>
              <a:rPr lang="en-US" baseline="0" dirty="0"/>
              <a:t>TLS 1.2 in 2008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FE8E-0740-494B-8ED0-A56A8A53207D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DD0C7-355B-4238-92AB-C613F71B71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716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RSA</a:t>
            </a:r>
            <a:r>
              <a:rPr lang="en-US" baseline="0" dirty="0"/>
              <a:t> – </a:t>
            </a:r>
            <a:r>
              <a:rPr lang="en-US" baseline="0" dirty="0" err="1"/>
              <a:t>Rivest</a:t>
            </a:r>
            <a:r>
              <a:rPr lang="en-US" baseline="0" dirty="0"/>
              <a:t>, Shamir, </a:t>
            </a:r>
            <a:r>
              <a:rPr lang="en-US" baseline="0" dirty="0" err="1"/>
              <a:t>Adleman</a:t>
            </a:r>
            <a:r>
              <a:rPr lang="en-US" baseline="0" dirty="0"/>
              <a:t> in late 70's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FE8E-0740-494B-8ED0-A56A8A53207D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05FC1-524A-4E92-87C2-BC92E82CFD3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79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Ron </a:t>
            </a:r>
            <a:r>
              <a:rPr lang="en-US" dirty="0" err="1"/>
              <a:t>Rivest</a:t>
            </a:r>
            <a:r>
              <a:rPr lang="en-US" dirty="0"/>
              <a:t>, </a:t>
            </a:r>
            <a:r>
              <a:rPr lang="en-US" dirty="0" err="1"/>
              <a:t>Adi</a:t>
            </a:r>
            <a:r>
              <a:rPr lang="en-US" dirty="0"/>
              <a:t> Shamir and Leonard </a:t>
            </a:r>
            <a:r>
              <a:rPr lang="en-US" dirty="0" err="1"/>
              <a:t>Adleman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FE8E-0740-494B-8ED0-A56A8A53207D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84E7A-2703-4532-9D78-EE506BA7AB2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121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Internet Corporation for Assigned Names and Numbers (ICANN /ˈ</a:t>
            </a:r>
            <a:r>
              <a:rPr lang="en-US" dirty="0" err="1"/>
              <a:t>aɪkæn</a:t>
            </a:r>
            <a:r>
              <a:rPr lang="en-US" dirty="0"/>
              <a:t>/ eye-</a:t>
            </a:r>
            <a:r>
              <a:rPr lang="en-US" dirty="0" err="1"/>
              <a:t>kan</a:t>
            </a:r>
            <a:r>
              <a:rPr lang="en-US" dirty="0"/>
              <a:t>) is a nonprofit organization that is responsible for coordinating the maintenance and methodologies of several databases, with unique identifiers, related to the namespaces of the Internet - and thereby, ensuring the network's stable and secure operation.[1]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FE8E-0740-494B-8ED0-A56A8A53207D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9AD25-358D-455D-A9B2-61A672685F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39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</a:t>
            </a:r>
            <a:r>
              <a:rPr lang="en-US" baseline="0" dirty="0"/>
              <a:t> the text here</a:t>
            </a:r>
          </a:p>
          <a:p>
            <a:endParaRPr lang="en-US" baseline="0" dirty="0"/>
          </a:p>
          <a:p>
            <a:r>
              <a:rPr lang="en-US" baseline="0" dirty="0"/>
              <a:t>Trusted third party = CA</a:t>
            </a:r>
          </a:p>
          <a:p>
            <a:r>
              <a:rPr lang="en-US" baseline="0" dirty="0"/>
              <a:t>Additional information: validity period, algorithms for public key crypto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FE8E-0740-494B-8ED0-A56A8A53207D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1C256-AE6F-40EB-AABD-996B5FC027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37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PKI: a set of roles, policies, and procedures needed to create, manage, distribute, use, store, and revoke digital certificates[1] and manage public-key encryption.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FE8E-0740-494B-8ED0-A56A8A53207D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AFA0E-75CB-42BE-A840-9CE66036A53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2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careful,</a:t>
            </a:r>
            <a:r>
              <a:rPr lang="en-US" baseline="0" dirty="0"/>
              <a:t> because SSL/TLS can cover part of </a:t>
            </a:r>
            <a:r>
              <a:rPr lang="en-US" baseline="0" dirty="0" err="1"/>
              <a:t>IoT</a:t>
            </a:r>
            <a:r>
              <a:rPr lang="en-US" baseline="0" dirty="0"/>
              <a:t> quite well!</a:t>
            </a:r>
          </a:p>
          <a:p>
            <a:endParaRPr lang="en-US" dirty="0"/>
          </a:p>
          <a:p>
            <a:r>
              <a:rPr lang="en-US" dirty="0"/>
              <a:t>Broadcasting – through shared medium,</a:t>
            </a:r>
            <a:r>
              <a:rPr lang="en-US" baseline="0" dirty="0"/>
              <a:t> (Ethernet, bus, wireless)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FE8E-0740-494B-8ED0-A56A8A53207D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7DE45-6515-4F2E-8C61-1E9CCFDFB3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69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Check/request/verify/validate your </a:t>
            </a:r>
            <a:r>
              <a:rPr lang="en-US" dirty="0" err="1"/>
              <a:t>whois</a:t>
            </a:r>
            <a:r>
              <a:rPr lang="en-US" dirty="0"/>
              <a:t> domain record</a:t>
            </a:r>
          </a:p>
          <a:p>
            <a:endParaRPr lang="en-US" dirty="0"/>
          </a:p>
          <a:p>
            <a:r>
              <a:rPr lang="en-US" dirty="0"/>
              <a:t>Public beta started in Sept. 2015, stable release launched on April 12, 2016 </a:t>
            </a:r>
          </a:p>
          <a:p>
            <a:r>
              <a:rPr lang="en-US" dirty="0"/>
              <a:t>by Internet Security Research Group (ISRG)</a:t>
            </a:r>
          </a:p>
          <a:p>
            <a:endParaRPr lang="en-US" dirty="0"/>
          </a:p>
          <a:p>
            <a:pPr defTabSz="9666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dirty="0">
                <a:solidFill>
                  <a:srgbClr val="A6A6A6"/>
                </a:solidFill>
              </a:rPr>
              <a:t>Sponsors include: Mozilla, Cisco, EFF (</a:t>
            </a:r>
            <a:r>
              <a:rPr lang="en-US" sz="1900" dirty="0"/>
              <a:t>Electronic Frontier Foundation</a:t>
            </a:r>
            <a:r>
              <a:rPr lang="en-US" sz="1900" dirty="0">
                <a:solidFill>
                  <a:srgbClr val="A6A6A6"/>
                </a:solidFill>
              </a:rPr>
              <a:t>), Chrome</a:t>
            </a:r>
          </a:p>
          <a:p>
            <a:pPr lvl="2"/>
            <a:endParaRPr lang="en-US" sz="1900" dirty="0">
              <a:solidFill>
                <a:srgbClr val="A6A6A6"/>
              </a:solidFill>
            </a:endParaRPr>
          </a:p>
          <a:p>
            <a:r>
              <a:rPr lang="en-US" dirty="0"/>
              <a:t>Internet Security Research Group (ISRG)</a:t>
            </a:r>
          </a:p>
          <a:p>
            <a:endParaRPr lang="en-US" dirty="0"/>
          </a:p>
          <a:p>
            <a:r>
              <a:rPr lang="en-US" dirty="0"/>
              <a:t>J. Alex </a:t>
            </a:r>
            <a:r>
              <a:rPr lang="en-US" dirty="0" err="1"/>
              <a:t>Halderman</a:t>
            </a:r>
            <a:r>
              <a:rPr lang="en-US" dirty="0"/>
              <a:t> (University of Michigan)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/html/draft-ietf-acme-acme-02#section-4</a:t>
            </a:r>
          </a:p>
          <a:p>
            <a:endParaRPr lang="en-US" dirty="0"/>
          </a:p>
          <a:p>
            <a:r>
              <a:rPr lang="en-US" dirty="0"/>
              <a:t>Electronic Frontier Foundation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9FE8E-0740-494B-8ED0-A56A8A53207D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646E3-5D09-4F5E-8475-DCFC691D700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161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2" name="Picture 14" descr="OFD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54550"/>
            <a:ext cx="9144000" cy="1485900"/>
          </a:xfrm>
          <a:prstGeom prst="rect">
            <a:avLst/>
          </a:prstGeom>
          <a:noFill/>
        </p:spPr>
      </p:pic>
      <p:sp>
        <p:nvSpPr>
          <p:cNvPr id="3789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 algn="ctr">
              <a:defRPr kumimoji="0" baseline="0"/>
            </a:lvl1pPr>
          </a:lstStyle>
          <a:p>
            <a:r>
              <a:rPr lang="en-US" altLang="ja-JP" dirty="0"/>
              <a:t>Master Presentation Title Format</a:t>
            </a:r>
            <a:endParaRPr lang="ja-JP" altLang="ja-JP" dirty="0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 flipH="1">
            <a:off x="0" y="4652963"/>
            <a:ext cx="9144000" cy="1560512"/>
          </a:xfrm>
          <a:prstGeom prst="rect">
            <a:avLst/>
          </a:prstGeom>
          <a:solidFill>
            <a:schemeClr val="bg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aseline="0"/>
            </a:lvl1pPr>
          </a:lstStyle>
          <a:p>
            <a:r>
              <a:rPr lang="en-US" altLang="ja-JP" dirty="0"/>
              <a:t>Master Presentation Sub-Title Format</a:t>
            </a:r>
            <a:endParaRPr lang="ja-JP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207E-8A09-4FC6-83E9-3D1773E47D00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" y="10715"/>
            <a:ext cx="1762101" cy="1762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72008"/>
            <a:ext cx="1362874" cy="162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algn="just">
              <a:defRPr sz="2600"/>
            </a:lvl1pPr>
            <a:lvl2pPr algn="just">
              <a:defRPr baseline="0"/>
            </a:lvl2pPr>
            <a:lvl3pPr algn="just">
              <a:defRPr sz="2200" baseline="0"/>
            </a:lvl3pPr>
            <a:lvl4pPr algn="just">
              <a:defRPr sz="2000" baseline="0"/>
            </a:lvl4pPr>
            <a:lvl5pPr>
              <a:defRPr baseline="0"/>
            </a:lvl5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81EE8-9FE2-425D-8FB4-74C399BDEDA0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AD0F7-3350-4E06-B588-1E0EA9C9F1FB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776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7B8097-A83C-4868-B5B8-F5134B7BBCC6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 hasCustomPrompt="1"/>
          </p:nvPr>
        </p:nvSpPr>
        <p:spPr>
          <a:xfrm>
            <a:off x="468313" y="16287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136E8E-48A6-4CCA-8C49-35959C36CF6D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9" name="コンテンツ プレースホルダ 2"/>
          <p:cNvSpPr>
            <a:spLocks noGrp="1"/>
          </p:cNvSpPr>
          <p:nvPr>
            <p:ph sz="half" idx="13" hasCustomPrompt="1"/>
          </p:nvPr>
        </p:nvSpPr>
        <p:spPr>
          <a:xfrm>
            <a:off x="4709864" y="16288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 . All Rights Reserved.</a:t>
            </a:r>
            <a:endParaRPr kumimoji="1"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icture 41" descr="OFD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388" y="84138"/>
            <a:ext cx="7983537" cy="1296987"/>
          </a:xfrm>
          <a:prstGeom prst="rect">
            <a:avLst/>
          </a:prstGeom>
          <a:noFill/>
        </p:spPr>
      </p:pic>
      <p:sp>
        <p:nvSpPr>
          <p:cNvPr id="1066" name="Rectangle 42"/>
          <p:cNvSpPr>
            <a:spLocks noChangeArrowheads="1"/>
          </p:cNvSpPr>
          <p:nvPr/>
        </p:nvSpPr>
        <p:spPr bwMode="auto">
          <a:xfrm>
            <a:off x="0" y="44450"/>
            <a:ext cx="8640763" cy="1296988"/>
          </a:xfrm>
          <a:prstGeom prst="rect">
            <a:avLst/>
          </a:prstGeom>
          <a:solidFill>
            <a:schemeClr val="bg1">
              <a:alpha val="60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913" y="287338"/>
            <a:ext cx="7354887" cy="69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Title Format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412776"/>
            <a:ext cx="864096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Master Slide Content Format</a:t>
            </a:r>
            <a:endParaRPr lang="ja-JP" altLang="en-US" dirty="0"/>
          </a:p>
          <a:p>
            <a:pPr lvl="1"/>
            <a:r>
              <a:rPr lang="en-US" altLang="ja-JP" dirty="0"/>
              <a:t>Level 2</a:t>
            </a:r>
            <a:endParaRPr lang="ja-JP" altLang="en-US" dirty="0"/>
          </a:p>
          <a:p>
            <a:pPr lvl="2"/>
            <a:r>
              <a:rPr lang="en-US" altLang="ja-JP" dirty="0"/>
              <a:t>Level 3</a:t>
            </a:r>
            <a:endParaRPr lang="ja-JP" altLang="en-US" dirty="0"/>
          </a:p>
          <a:p>
            <a:pPr lvl="3"/>
            <a:r>
              <a:rPr lang="en-US" altLang="ja-JP" dirty="0"/>
              <a:t>Level 4</a:t>
            </a:r>
            <a:endParaRPr lang="ja-JP" altLang="en-US" dirty="0"/>
          </a:p>
          <a:p>
            <a:pPr lvl="4"/>
            <a:r>
              <a:rPr lang="en-US" altLang="ja-JP" dirty="0"/>
              <a:t>Level 5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1520" y="6525344"/>
            <a:ext cx="2133600" cy="28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547C34CA-7153-4941-88F2-C5EB28E4F17F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62101" y="6524625"/>
            <a:ext cx="56182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kumimoji="1" lang="en-US" altLang="ja-JP"/>
              <a:t>Copyrights 2017 CE-UIT. All Rights Reserved.</a:t>
            </a:r>
            <a:endParaRPr kumimoji="1" lang="ja-JP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9880" y="6524625"/>
            <a:ext cx="1752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00C8475-47C1-49C9-BEE5-594F8CF4D71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052" name="Line 28"/>
          <p:cNvSpPr>
            <a:spLocks noChangeShapeType="1"/>
          </p:cNvSpPr>
          <p:nvPr/>
        </p:nvSpPr>
        <p:spPr bwMode="auto">
          <a:xfrm>
            <a:off x="144463" y="1123680"/>
            <a:ext cx="8496300" cy="0"/>
          </a:xfrm>
          <a:prstGeom prst="line">
            <a:avLst/>
          </a:prstGeom>
          <a:noFill/>
          <a:ln w="9525">
            <a:solidFill>
              <a:srgbClr val="3366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ja-JP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92"/>
            <a:ext cx="1116507" cy="11165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aseline="0">
          <a:solidFill>
            <a:srgbClr val="3366CC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3366CC"/>
          </a:solidFill>
          <a:latin typeface="Times New Roman" pitchFamily="18" charset="0"/>
          <a:ea typeface="ＭＳ Ｐゴシック" charset="-128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6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4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2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just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p"/>
        <a:defRPr kumimoji="1" sz="20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1800" baseline="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Relationship Id="rId9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bankofameric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37.jpe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1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3.png"/><Relationship Id="rId7" Type="http://schemas.openxmlformats.org/officeDocument/2006/relationships/image" Target="../media/image5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11" Type="http://schemas.openxmlformats.org/officeDocument/2006/relationships/image" Target="../media/image63.png"/><Relationship Id="rId5" Type="http://schemas.openxmlformats.org/officeDocument/2006/relationships/image" Target="../media/image37.jpeg"/><Relationship Id="rId10" Type="http://schemas.openxmlformats.org/officeDocument/2006/relationships/image" Target="../media/image62.png"/><Relationship Id="rId4" Type="http://schemas.openxmlformats.org/officeDocument/2006/relationships/image" Target="../media/image33.png"/><Relationship Id="rId9" Type="http://schemas.openxmlformats.org/officeDocument/2006/relationships/image" Target="../media/image61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3600" b="1"/>
              <a:t>WIRELESS EMBEDDED SYSTEM</a:t>
            </a:r>
            <a:br>
              <a:rPr lang="en-US" altLang="ja-JP" sz="4400" b="1"/>
            </a:br>
            <a:r>
              <a:rPr lang="en-US" altLang="ja-JP" sz="4400" b="1">
                <a:solidFill>
                  <a:srgbClr val="FF9933"/>
                </a:solidFill>
              </a:rPr>
              <a:t>IoT Security</a:t>
            </a:r>
            <a:endParaRPr kumimoji="1" lang="ja-JP" altLang="en-US" dirty="0">
              <a:solidFill>
                <a:srgbClr val="FF9933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533400"/>
          </a:xfrm>
        </p:spPr>
        <p:txBody>
          <a:bodyPr/>
          <a:lstStyle/>
          <a:p>
            <a:r>
              <a:rPr lang="en-US" altLang="ja-JP"/>
              <a:t> </a:t>
            </a:r>
            <a:fld id="{3019FD15-5EE1-4E5A-941E-E175ED3BA472}" type="datetime1">
              <a:rPr lang="en-US" altLang="ja-JP" smtClean="0"/>
              <a:t>5/16/2022</a:t>
            </a:fld>
            <a:endParaRPr lang="en-US" altLang="ja-JP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/>
          <a:lstStyle/>
          <a:p>
            <a:fld id="{2BD942FF-2D55-4971-95CD-6B6CDD3AC5C9}" type="datetime1">
              <a:rPr kumimoji="1" lang="en-US" altLang="ja-JP" smtClean="0"/>
              <a:t>5/16/2022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/>
              <a:t>Security vs. Safety (General Usage)</a:t>
            </a:r>
            <a:endParaRPr kumimoji="1"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10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1B143-DB36-46DB-8FA2-F029A32FDDF7}"/>
              </a:ext>
            </a:extLst>
          </p:cNvPr>
          <p:cNvSpPr txBox="1"/>
          <p:nvPr/>
        </p:nvSpPr>
        <p:spPr>
          <a:xfrm>
            <a:off x="685800" y="1828800"/>
            <a:ext cx="79248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600" b="1" i="0">
                <a:solidFill>
                  <a:srgbClr val="000000"/>
                </a:solidFill>
                <a:effectLst/>
                <a:latin typeface="+mj-lt"/>
              </a:rPr>
              <a:t>Security</a:t>
            </a:r>
            <a:r>
              <a:rPr lang="en-US" sz="2600" b="0" i="0">
                <a:solidFill>
                  <a:srgbClr val="000000"/>
                </a:solidFill>
                <a:effectLst/>
                <a:latin typeface="+mj-lt"/>
              </a:rPr>
              <a:t> is concerned with malicious humans that actively search for and exploit weaknesses in a system.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600" b="1" i="0">
                <a:solidFill>
                  <a:srgbClr val="000000"/>
                </a:solidFill>
                <a:effectLst/>
                <a:latin typeface="+mj-lt"/>
              </a:rPr>
              <a:t>Safety</a:t>
            </a:r>
            <a:r>
              <a:rPr lang="en-US" sz="2600" b="0" i="0">
                <a:solidFill>
                  <a:srgbClr val="000000"/>
                </a:solidFill>
                <a:effectLst/>
                <a:latin typeface="+mj-lt"/>
              </a:rPr>
              <a:t> is protection against mishaps that are</a:t>
            </a:r>
            <a:br>
              <a:rPr lang="en-US" sz="2600" b="0" i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sz="2600" b="0" i="0">
                <a:solidFill>
                  <a:srgbClr val="000000"/>
                </a:solidFill>
                <a:effectLst/>
                <a:latin typeface="+mj-lt"/>
              </a:rPr>
              <a:t>unintended (such as accidents)</a:t>
            </a:r>
            <a:r>
              <a:rPr lang="en-US" sz="2600">
                <a:latin typeface="+mj-lt"/>
              </a:rPr>
              <a:t> </a:t>
            </a:r>
            <a:br>
              <a:rPr lang="en-US" sz="2600">
                <a:latin typeface="+mj-lt"/>
              </a:rPr>
            </a:br>
            <a:endParaRPr lang="en-US" sz="2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61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11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DCC75-56BC-4A96-B563-C2484ABDFFD6}"/>
              </a:ext>
            </a:extLst>
          </p:cNvPr>
          <p:cNvSpPr/>
          <p:nvPr/>
        </p:nvSpPr>
        <p:spPr>
          <a:xfrm>
            <a:off x="609865" y="2967335"/>
            <a:ext cx="7924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Security in IoT Ecosystem</a:t>
            </a:r>
          </a:p>
        </p:txBody>
      </p:sp>
    </p:spTree>
    <p:extLst>
      <p:ext uri="{BB962C8B-B14F-4D97-AF65-F5344CB8AC3E}">
        <p14:creationId xmlns:p14="http://schemas.microsoft.com/office/powerpoint/2010/main" val="287096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IoT Security Opportunities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28D776-BFCA-4A92-95C8-67000C5E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2" y="1412776"/>
            <a:ext cx="7719255" cy="482453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12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96542-21EA-400F-97AE-DAE1D6609847}"/>
              </a:ext>
            </a:extLst>
          </p:cNvPr>
          <p:cNvSpPr txBox="1"/>
          <p:nvPr/>
        </p:nvSpPr>
        <p:spPr>
          <a:xfrm>
            <a:off x="3196747" y="1268041"/>
            <a:ext cx="5234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latin typeface="+mj-lt"/>
              </a:rPr>
              <a:t>IoT Security</a:t>
            </a:r>
            <a:r>
              <a:rPr lang="en-US" sz="2400" b="0" i="0">
                <a:solidFill>
                  <a:srgbClr val="000000"/>
                </a:solidFill>
                <a:effectLst/>
                <a:latin typeface="+mj-lt"/>
              </a:rPr>
              <a:t> means new opportunities for a security professional to develop novel security solution!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6049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IoT Trend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14D3E9-58C3-4E82-B7BB-AB5823938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3" y="1412776"/>
            <a:ext cx="7876793" cy="482453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13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65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IoT Trend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5FBC25C-E221-4CD3-B534-809378BF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" y="1412776"/>
            <a:ext cx="7974442" cy="482453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14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67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Security Cases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9390DB88-CF5A-4477-9BC9-E6C0FEC03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9" y="1412776"/>
            <a:ext cx="8539001" cy="482453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15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77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Problem and Security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16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F661E1-1024-4F15-93D1-B053352F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66" y="1524000"/>
            <a:ext cx="7015214" cy="2505093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BF45706-1495-411E-8C38-C9DD4887A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20" y="4419600"/>
            <a:ext cx="7443842" cy="12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Problem and Security Challenges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A065EB0-3251-40DC-B6F7-ED453467E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00" y="1752601"/>
            <a:ext cx="7705620" cy="3429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17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816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Security Risk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969A2-B8C1-4CB7-B2B6-6617404F7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59582"/>
            <a:ext cx="8640960" cy="4730924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18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99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Security Domain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7D8486-08E3-46AC-BBB3-C6650AFCA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05220"/>
            <a:ext cx="8640960" cy="4039648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19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27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C53D-37CB-42B9-8555-9016399F408F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pic>
        <p:nvPicPr>
          <p:cNvPr id="1026" name="Picture 2" descr="The Challenges of Ensuring IoT Security | Netsparker">
            <a:extLst>
              <a:ext uri="{FF2B5EF4-FFF2-40B4-BE49-F238E27FC236}">
                <a16:creationId xmlns:a16="http://schemas.microsoft.com/office/drawing/2014/main" id="{24EAD22F-3C57-46BC-919E-58E5993BC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6" y="137160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54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IoT Security Toxonomy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3628C15-75A4-4F59-A3C2-47E99E958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0" y="1412776"/>
            <a:ext cx="7479900" cy="482453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20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7198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Typical IoT Infrastructure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4210855-645A-4122-B21E-682C14043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68" y="1412776"/>
            <a:ext cx="7147463" cy="482453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21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60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Typical Attack: Fake Control Service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1FEBD72-A325-49D4-AE6A-17389AB10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05220"/>
            <a:ext cx="8640960" cy="4039648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22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716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 sz="3000"/>
              <a:t>Typical Attack: Attack on Device Open Port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4F6FDF-D084-4964-8CFE-252592519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8395"/>
            <a:ext cx="8640960" cy="449329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23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320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Typical Attack: Attack on Server Open Port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8526CA-8893-4595-8F34-41316043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10797"/>
            <a:ext cx="8640960" cy="4428493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24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099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Typical Attack: Steal Credential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A6CA1C-C05F-47C6-A0E4-F8AE2BB07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59582"/>
            <a:ext cx="8640960" cy="4730924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25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669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sz="2500"/>
              <a:t>Typical Attack:</a:t>
            </a:r>
            <a:r>
              <a:rPr lang="en-US" sz="2500"/>
              <a:t> Inject Bad Configuration or Firmware</a:t>
            </a:r>
            <a:endParaRPr kumimoji="1" lang="en-US" sz="250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1D5890-847E-465A-9A55-772A47554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18" y="1412776"/>
            <a:ext cx="7422363" cy="482453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26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4107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sz="2700"/>
              <a:t>Typical Attack: Sniff Data on Private Networks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7A6F7C-49B8-4B61-BF05-453F58736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10797"/>
            <a:ext cx="8640960" cy="4428493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27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667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28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DCC75-56BC-4A96-B563-C2484ABDFFD6}"/>
              </a:ext>
            </a:extLst>
          </p:cNvPr>
          <p:cNvSpPr/>
          <p:nvPr/>
        </p:nvSpPr>
        <p:spPr>
          <a:xfrm>
            <a:off x="1417652" y="2967335"/>
            <a:ext cx="6308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Security Approaches</a:t>
            </a:r>
          </a:p>
        </p:txBody>
      </p:sp>
    </p:spTree>
    <p:extLst>
      <p:ext uri="{BB962C8B-B14F-4D97-AF65-F5344CB8AC3E}">
        <p14:creationId xmlns:p14="http://schemas.microsoft.com/office/powerpoint/2010/main" val="3148829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Security Approaches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29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C01BA4B-F901-48D4-B963-25235381C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103027"/>
              </p:ext>
            </p:extLst>
          </p:nvPr>
        </p:nvGraphicFramePr>
        <p:xfrm>
          <a:off x="457200" y="1524000"/>
          <a:ext cx="8001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128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Objectives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1399" y="2057400"/>
            <a:ext cx="7560567" cy="25908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ja-JP"/>
              <a:t>Understanding the importance of Security in IoT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ja-JP"/>
              <a:t>Understanding the Challenges of IoT Security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ja-JP"/>
              <a:t>Knowing Solution Approach for IoT Security</a:t>
            </a:r>
            <a:endParaRPr lang="vi-VN" alt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0943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Cryptography: One-Time Pads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765300"/>
            <a:ext cx="7048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69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Cryptography: One-Time Pads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447800"/>
            <a:ext cx="7048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5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Cryptography: One-Time Pads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676400"/>
            <a:ext cx="7035800" cy="350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5638800"/>
            <a:ext cx="10371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32299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(Shared Key)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48006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Block cipher uses more elaborate algorithms so that key size and message size don’t need to be the same.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Subsequent identical messages encrypt as </a:t>
            </a:r>
            <a:r>
              <a:rPr lang="en-US" i="1" dirty="0"/>
              <a:t>different</a:t>
            </a:r>
            <a:r>
              <a:rPr lang="en-US" dirty="0"/>
              <a:t> cipher text.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Data Encryption Standard (DES) – mid 1970s.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Advanced Encryption Standard (AES) – 2001</a:t>
            </a:r>
            <a:br>
              <a:rPr lang="en-US" dirty="0"/>
            </a:br>
            <a:r>
              <a:rPr lang="en-US" dirty="0"/>
              <a:t>Based on a cryptographic scheme called </a:t>
            </a:r>
            <a:r>
              <a:rPr lang="en-US" dirty="0" err="1"/>
              <a:t>Rijndael</a:t>
            </a:r>
            <a:r>
              <a:rPr lang="en-US" dirty="0"/>
              <a:t> proposed by Joan </a:t>
            </a:r>
            <a:r>
              <a:rPr lang="en-US" dirty="0" err="1"/>
              <a:t>Daemen</a:t>
            </a:r>
            <a:r>
              <a:rPr lang="en-US" dirty="0"/>
              <a:t> and Vincent </a:t>
            </a:r>
            <a:r>
              <a:rPr lang="en-US" dirty="0" err="1"/>
              <a:t>Rijmen</a:t>
            </a:r>
            <a:r>
              <a:rPr lang="en-US" dirty="0"/>
              <a:t>, two researchers from Belgium. AES uses a message block length of 128 bits and three different key lengths of 128, 192, and 256 bits.</a:t>
            </a:r>
          </a:p>
        </p:txBody>
      </p:sp>
    </p:spTree>
    <p:extLst>
      <p:ext uri="{BB962C8B-B14F-4D97-AF65-F5344CB8AC3E}">
        <p14:creationId xmlns:p14="http://schemas.microsoft.com/office/powerpoint/2010/main" val="4063102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(Public Key)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5181600"/>
          </a:xfrm>
        </p:spPr>
        <p:txBody>
          <a:bodyPr/>
          <a:lstStyle/>
          <a:p>
            <a:pPr marL="0" indent="0"/>
            <a:r>
              <a:rPr lang="en-US" dirty="0"/>
              <a:t>Each participant has two keys, a public and a private one.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 message is encrypted with the public key.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The message can only be decrypted with the private key.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Public and private keys match via clever algorithms.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Relies on a </a:t>
            </a:r>
            <a:r>
              <a:rPr lang="en-US" i="1" dirty="0"/>
              <a:t>one-way function, </a:t>
            </a:r>
            <a:r>
              <a:rPr lang="en-US" dirty="0"/>
              <a:t>easy to compute, hard to reverse without knowing a (private) key.</a:t>
            </a:r>
          </a:p>
        </p:txBody>
      </p:sp>
    </p:spTree>
    <p:extLst>
      <p:ext uri="{BB962C8B-B14F-4D97-AF65-F5344CB8AC3E}">
        <p14:creationId xmlns:p14="http://schemas.microsoft.com/office/powerpoint/2010/main" val="2779450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RSA: </a:t>
            </a:r>
            <a:r>
              <a:rPr lang="en-US" dirty="0" err="1"/>
              <a:t>Rivest</a:t>
            </a:r>
            <a:r>
              <a:rPr lang="en-US" dirty="0"/>
              <a:t>, Shamir, and </a:t>
            </a:r>
            <a:r>
              <a:rPr lang="en-US" dirty="0" err="1"/>
              <a:t>Adleman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5181600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Public key: </a:t>
            </a:r>
            <a:r>
              <a:rPr lang="en-US" i="1" dirty="0"/>
              <a:t>K</a:t>
            </a:r>
            <a:r>
              <a:rPr lang="en-US" i="1" baseline="-25000" dirty="0"/>
              <a:t>B</a:t>
            </a:r>
            <a:r>
              <a:rPr lang="en-US" dirty="0"/>
              <a:t> = (</a:t>
            </a:r>
            <a:r>
              <a:rPr lang="en-US" i="1" dirty="0" err="1"/>
              <a:t>n</a:t>
            </a:r>
            <a:r>
              <a:rPr lang="en-US" dirty="0" err="1"/>
              <a:t>,</a:t>
            </a:r>
            <a:r>
              <a:rPr lang="en-US" i="1" dirty="0" err="1"/>
              <a:t>e</a:t>
            </a:r>
            <a:r>
              <a:rPr lang="en-US" dirty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Encryption: </a:t>
            </a:r>
            <a:r>
              <a:rPr lang="en-US" i="1" dirty="0"/>
              <a:t>C = M</a:t>
            </a:r>
            <a:r>
              <a:rPr lang="en-US" i="1" baseline="30000" dirty="0"/>
              <a:t>e </a:t>
            </a:r>
            <a:r>
              <a:rPr lang="en-US" dirty="0"/>
              <a:t>(mod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Private key: </a:t>
            </a:r>
            <a:r>
              <a:rPr lang="en-US" i="1" dirty="0"/>
              <a:t>d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Decryption: </a:t>
            </a:r>
            <a:r>
              <a:rPr lang="en-US" i="1" dirty="0"/>
              <a:t>M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i="1" baseline="30000" dirty="0"/>
              <a:t>d</a:t>
            </a:r>
            <a:r>
              <a:rPr lang="en-US" i="1" dirty="0"/>
              <a:t> </a:t>
            </a:r>
            <a:r>
              <a:rPr lang="en-US" dirty="0"/>
              <a:t>(mod 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1"/>
            <a:ext cx="3924300" cy="2751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86200"/>
            <a:ext cx="5676900" cy="2252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6153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Ronald L. </a:t>
            </a:r>
            <a:r>
              <a:rPr lang="en-US" sz="2000" dirty="0" err="1"/>
              <a:t>Rivest</a:t>
            </a:r>
            <a:r>
              <a:rPr lang="en-US" sz="2000" dirty="0"/>
              <a:t>, </a:t>
            </a:r>
            <a:r>
              <a:rPr lang="en-US" sz="2000" dirty="0" err="1"/>
              <a:t>Adi</a:t>
            </a:r>
            <a:r>
              <a:rPr lang="en-US" sz="2000" dirty="0"/>
              <a:t> Shamir, and Leonard Adelman, 1978 and 2010</a:t>
            </a:r>
          </a:p>
        </p:txBody>
      </p:sp>
    </p:spTree>
    <p:extLst>
      <p:ext uri="{BB962C8B-B14F-4D97-AF65-F5344CB8AC3E}">
        <p14:creationId xmlns:p14="http://schemas.microsoft.com/office/powerpoint/2010/main" val="3566437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Based on the fact that it is practical to find three large positive integers </a:t>
            </a:r>
            <a:r>
              <a:rPr lang="en-US" i="1" dirty="0"/>
              <a:t>e, d, </a:t>
            </a:r>
            <a:r>
              <a:rPr lang="en-US" dirty="0"/>
              <a:t>and </a:t>
            </a:r>
            <a:r>
              <a:rPr lang="en-US" i="1" dirty="0"/>
              <a:t>n</a:t>
            </a:r>
            <a:r>
              <a:rPr lang="en-US" dirty="0"/>
              <a:t>, </a:t>
            </a:r>
            <a:r>
              <a:rPr lang="en-US" dirty="0" err="1"/>
              <a:t>s.t.</a:t>
            </a:r>
            <a:r>
              <a:rPr lang="en-US" dirty="0"/>
              <a:t> for all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 err="1"/>
              <a:t>coprime</a:t>
            </a:r>
            <a:r>
              <a:rPr lang="en-US" dirty="0"/>
              <a:t> with </a:t>
            </a:r>
            <a:r>
              <a:rPr lang="en-US" i="1" dirty="0"/>
              <a:t>n</a:t>
            </a:r>
            <a:r>
              <a:rPr lang="en-US" dirty="0"/>
              <a:t>,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i="1" baseline="30000" dirty="0"/>
              <a:t>e</a:t>
            </a:r>
            <a:r>
              <a:rPr lang="en-US" dirty="0"/>
              <a:t>)</a:t>
            </a:r>
            <a:r>
              <a:rPr lang="en-US" i="1" baseline="30000" dirty="0"/>
              <a:t>d</a:t>
            </a:r>
            <a:r>
              <a:rPr lang="en-US" dirty="0"/>
              <a:t> mod </a:t>
            </a:r>
            <a:r>
              <a:rPr lang="en-US" i="1" dirty="0"/>
              <a:t>n</a:t>
            </a:r>
            <a:r>
              <a:rPr lang="en-US" dirty="0"/>
              <a:t> = </a:t>
            </a:r>
            <a:r>
              <a:rPr lang="en-US" i="1" dirty="0"/>
              <a:t>m</a:t>
            </a:r>
          </a:p>
          <a:p>
            <a:pPr marL="0" indent="0" algn="ctr"/>
            <a:endParaRPr lang="en-US" i="1" dirty="0"/>
          </a:p>
          <a:p>
            <a:pPr marL="0" indent="0"/>
            <a:r>
              <a:rPr lang="en-US" dirty="0"/>
              <a:t>The public key is then (</a:t>
            </a:r>
            <a:r>
              <a:rPr lang="en-US" i="1" dirty="0"/>
              <a:t>e, n</a:t>
            </a:r>
            <a:r>
              <a:rPr lang="en-US" dirty="0"/>
              <a:t>), and the private key is </a:t>
            </a:r>
            <a:r>
              <a:rPr lang="en-US" i="1" dirty="0"/>
              <a:t>d</a:t>
            </a:r>
            <a:r>
              <a:rPr lang="en-US" dirty="0"/>
              <a:t>.</a:t>
            </a:r>
          </a:p>
          <a:p>
            <a:pPr marL="0" indent="0"/>
            <a:r>
              <a:rPr lang="en-US" dirty="0"/>
              <a:t>Encryption: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Add bits to message </a:t>
            </a:r>
            <a:r>
              <a:rPr lang="en-US" i="1" dirty="0"/>
              <a:t>M</a:t>
            </a:r>
            <a:r>
              <a:rPr lang="en-US" dirty="0"/>
              <a:t> to make </a:t>
            </a:r>
            <a:r>
              <a:rPr lang="en-US" i="1" dirty="0"/>
              <a:t>m </a:t>
            </a:r>
            <a:r>
              <a:rPr lang="en-US" dirty="0" err="1"/>
              <a:t>coprime</a:t>
            </a:r>
            <a:r>
              <a:rPr lang="en-US" dirty="0"/>
              <a:t> to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/>
              <a:t>Ciphertext</a:t>
            </a:r>
            <a:r>
              <a:rPr lang="en-US" dirty="0"/>
              <a:t>: </a:t>
            </a:r>
            <a:r>
              <a:rPr lang="en-US" i="1" dirty="0"/>
              <a:t>C </a:t>
            </a:r>
            <a:r>
              <a:rPr lang="en-US" dirty="0"/>
              <a:t>= (</a:t>
            </a:r>
            <a:r>
              <a:rPr lang="en-US" i="1" dirty="0"/>
              <a:t>m</a:t>
            </a:r>
            <a:r>
              <a:rPr lang="en-US" i="1" baseline="30000" dirty="0"/>
              <a:t>e</a:t>
            </a:r>
            <a:r>
              <a:rPr lang="en-US" dirty="0"/>
              <a:t>) mod </a:t>
            </a:r>
            <a:r>
              <a:rPr lang="en-US" i="1" dirty="0"/>
              <a:t>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073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Based on the fact that it is practical to find three large positive integers </a:t>
            </a:r>
            <a:r>
              <a:rPr lang="en-US" i="1" dirty="0"/>
              <a:t>e, d, </a:t>
            </a:r>
            <a:r>
              <a:rPr lang="en-US" dirty="0"/>
              <a:t>and </a:t>
            </a:r>
            <a:r>
              <a:rPr lang="en-US" i="1" dirty="0"/>
              <a:t>n</a:t>
            </a:r>
            <a:r>
              <a:rPr lang="en-US" dirty="0"/>
              <a:t>, </a:t>
            </a:r>
            <a:r>
              <a:rPr lang="en-US" dirty="0" err="1"/>
              <a:t>s.t.</a:t>
            </a:r>
            <a:r>
              <a:rPr lang="en-US" dirty="0"/>
              <a:t> for all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 err="1"/>
              <a:t>coprime</a:t>
            </a:r>
            <a:r>
              <a:rPr lang="en-US" dirty="0"/>
              <a:t> with </a:t>
            </a:r>
            <a:r>
              <a:rPr lang="en-US" i="1" dirty="0"/>
              <a:t>n</a:t>
            </a:r>
            <a:r>
              <a:rPr lang="en-US" dirty="0"/>
              <a:t>,</a:t>
            </a:r>
          </a:p>
          <a:p>
            <a:pPr marL="0" indent="0" algn="ctr"/>
            <a:endParaRPr lang="en-US" dirty="0"/>
          </a:p>
          <a:p>
            <a:pPr marL="0" indent="0" algn="ctr"/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i="1" baseline="30000" dirty="0"/>
              <a:t>e</a:t>
            </a:r>
            <a:r>
              <a:rPr lang="en-US" dirty="0"/>
              <a:t>)</a:t>
            </a:r>
            <a:r>
              <a:rPr lang="en-US" i="1" baseline="30000" dirty="0"/>
              <a:t>d</a:t>
            </a:r>
            <a:r>
              <a:rPr lang="en-US" dirty="0"/>
              <a:t> mod </a:t>
            </a:r>
            <a:r>
              <a:rPr lang="en-US" i="1" dirty="0"/>
              <a:t>n</a:t>
            </a:r>
            <a:r>
              <a:rPr lang="en-US" dirty="0"/>
              <a:t> = </a:t>
            </a:r>
            <a:r>
              <a:rPr lang="en-US" i="1" dirty="0"/>
              <a:t>m</a:t>
            </a:r>
          </a:p>
          <a:p>
            <a:pPr marL="0" indent="0" algn="ctr"/>
            <a:endParaRPr lang="en-US" i="1" dirty="0"/>
          </a:p>
          <a:p>
            <a:pPr marL="0" indent="0"/>
            <a:r>
              <a:rPr lang="en-US" dirty="0"/>
              <a:t>The public key is then (</a:t>
            </a:r>
            <a:r>
              <a:rPr lang="en-US" i="1" dirty="0"/>
              <a:t>e, n</a:t>
            </a:r>
            <a:r>
              <a:rPr lang="en-US" dirty="0"/>
              <a:t>), and the private key is </a:t>
            </a:r>
            <a:r>
              <a:rPr lang="en-US" i="1" dirty="0"/>
              <a:t>d</a:t>
            </a:r>
            <a:r>
              <a:rPr lang="en-US" dirty="0"/>
              <a:t>.</a:t>
            </a:r>
          </a:p>
          <a:p>
            <a:pPr marL="0" indent="0"/>
            <a:r>
              <a:rPr lang="en-US" dirty="0" err="1"/>
              <a:t>Decription</a:t>
            </a:r>
            <a:r>
              <a:rPr lang="en-US" dirty="0"/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i="1" dirty="0"/>
              <a:t>m </a:t>
            </a:r>
            <a:r>
              <a:rPr lang="en-US" dirty="0"/>
              <a:t>= (</a:t>
            </a:r>
            <a:r>
              <a:rPr lang="en-US" i="1" dirty="0"/>
              <a:t>C</a:t>
            </a:r>
            <a:r>
              <a:rPr lang="en-US" i="1" baseline="30000" dirty="0"/>
              <a:t>d </a:t>
            </a:r>
            <a:r>
              <a:rPr lang="en-US" dirty="0"/>
              <a:t>) mod </a:t>
            </a:r>
            <a:r>
              <a:rPr lang="en-US" i="1" dirty="0"/>
              <a:t>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Remove extra bits by reversing the padding scheme </a:t>
            </a:r>
          </a:p>
        </p:txBody>
      </p:sp>
    </p:spTree>
    <p:extLst>
      <p:ext uri="{BB962C8B-B14F-4D97-AF65-F5344CB8AC3E}">
        <p14:creationId xmlns:p14="http://schemas.microsoft.com/office/powerpoint/2010/main" val="1740008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Key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two distinct large prime number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q. </a:t>
            </a:r>
            <a:r>
              <a:rPr lang="en-US" dirty="0"/>
              <a:t>Let</a:t>
            </a:r>
          </a:p>
          <a:p>
            <a:pPr algn="ctr"/>
            <a:r>
              <a:rPr lang="en-US" i="1" dirty="0"/>
              <a:t>n </a:t>
            </a:r>
            <a:r>
              <a:rPr lang="en-US" dirty="0"/>
              <a:t>= </a:t>
            </a:r>
            <a:r>
              <a:rPr lang="en-US" i="1" dirty="0" err="1"/>
              <a:t>pq</a:t>
            </a:r>
            <a:endParaRPr lang="en-US" dirty="0"/>
          </a:p>
          <a:p>
            <a:pPr marL="0" indent="0"/>
            <a:r>
              <a:rPr lang="en-US" dirty="0"/>
              <a:t>RSA’s security relies on the difficulty of finding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 </a:t>
            </a:r>
            <a:r>
              <a:rPr lang="en-US" dirty="0"/>
              <a:t>knowing only </a:t>
            </a:r>
            <a:r>
              <a:rPr lang="en-US" i="1" dirty="0"/>
              <a:t>n </a:t>
            </a:r>
            <a:r>
              <a:rPr lang="en-US" dirty="0"/>
              <a:t>(the “factorization problem”). Let</a:t>
            </a:r>
          </a:p>
          <a:p>
            <a:pPr marL="0" indent="0" algn="ctr"/>
            <a:r>
              <a:rPr lang="en-US" i="1" dirty="0"/>
              <a:t>F </a:t>
            </a:r>
            <a:r>
              <a:rPr lang="en-US" dirty="0"/>
              <a:t>= (p-1)(q-1)</a:t>
            </a:r>
          </a:p>
          <a:p>
            <a:pPr marL="0" indent="0"/>
            <a:r>
              <a:rPr lang="en-US" dirty="0"/>
              <a:t>Find an </a:t>
            </a:r>
            <a:r>
              <a:rPr lang="en-US" i="1" dirty="0"/>
              <a:t>e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1 &lt; </a:t>
            </a:r>
            <a:r>
              <a:rPr lang="en-US" i="1" dirty="0"/>
              <a:t>e &lt; F</a:t>
            </a:r>
            <a:r>
              <a:rPr lang="en-US" dirty="0"/>
              <a:t> </a:t>
            </a:r>
            <a:r>
              <a:rPr lang="en-US" dirty="0" err="1"/>
              <a:t>coprime</a:t>
            </a:r>
            <a:r>
              <a:rPr lang="en-US" dirty="0"/>
              <a:t> with </a:t>
            </a:r>
            <a:r>
              <a:rPr lang="en-US" i="1" dirty="0"/>
              <a:t>F. </a:t>
            </a:r>
            <a:r>
              <a:rPr lang="en-US" dirty="0"/>
              <a:t>(</a:t>
            </a:r>
            <a:r>
              <a:rPr lang="en-US" i="1" dirty="0"/>
              <a:t>e, n</a:t>
            </a:r>
            <a:r>
              <a:rPr lang="en-US" dirty="0"/>
              <a:t>) is the public key.</a:t>
            </a:r>
          </a:p>
          <a:p>
            <a:pPr marL="0" indent="0"/>
            <a:r>
              <a:rPr lang="en-US" dirty="0"/>
              <a:t>Find a </a:t>
            </a:r>
            <a:r>
              <a:rPr lang="en-US" i="1" dirty="0"/>
              <a:t>d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</a:t>
            </a:r>
            <a:r>
              <a:rPr lang="en-US" i="1" dirty="0"/>
              <a:t>de</a:t>
            </a:r>
            <a:r>
              <a:rPr lang="en-US" dirty="0"/>
              <a:t> mod </a:t>
            </a:r>
            <a:r>
              <a:rPr lang="en-US" i="1" dirty="0"/>
              <a:t>n </a:t>
            </a:r>
            <a:r>
              <a:rPr lang="en-US" dirty="0"/>
              <a:t>= 1. </a:t>
            </a:r>
            <a:r>
              <a:rPr lang="en-US" i="1" dirty="0"/>
              <a:t>d</a:t>
            </a:r>
            <a:r>
              <a:rPr lang="en-US" dirty="0"/>
              <a:t> is the private key.</a:t>
            </a:r>
          </a:p>
        </p:txBody>
      </p:sp>
    </p:spTree>
    <p:extLst>
      <p:ext uri="{BB962C8B-B14F-4D97-AF65-F5344CB8AC3E}">
        <p14:creationId xmlns:p14="http://schemas.microsoft.com/office/powerpoint/2010/main" val="3927372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Widely Used Asymmetric Cryptography:</a:t>
            </a:r>
            <a:br>
              <a:rPr lang="en-US" dirty="0"/>
            </a:br>
            <a:r>
              <a:rPr lang="en-US" dirty="0"/>
              <a:t>SSL/TLS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80840"/>
          </a:xfrm>
        </p:spPr>
        <p:txBody>
          <a:bodyPr>
            <a:normAutofit/>
          </a:bodyPr>
          <a:lstStyle/>
          <a:p>
            <a:r>
              <a:rPr lang="en-US" dirty="0"/>
              <a:t>Secure Socket Layer/Transport Layer Security</a:t>
            </a:r>
          </a:p>
          <a:p>
            <a:endParaRPr lang="en-US" dirty="0"/>
          </a:p>
          <a:p>
            <a:pPr marL="850900" lvl="1" indent="-393700"/>
            <a:r>
              <a:rPr lang="en-US" dirty="0"/>
              <a:t>Widely used for web servers</a:t>
            </a:r>
            <a:br>
              <a:rPr lang="en-US" dirty="0"/>
            </a:br>
            <a:r>
              <a:rPr lang="en-US" dirty="0"/>
              <a:t>on the Internet</a:t>
            </a:r>
          </a:p>
          <a:p>
            <a:pPr marL="850900" lvl="1" indent="-393700"/>
            <a:endParaRPr lang="en-US" dirty="0"/>
          </a:p>
          <a:p>
            <a:pPr marL="850900" lvl="1" indent="-393700"/>
            <a:r>
              <a:rPr lang="en-US" dirty="0"/>
              <a:t>Provides:</a:t>
            </a:r>
          </a:p>
          <a:p>
            <a:pPr lvl="2"/>
            <a:r>
              <a:rPr lang="en-US" dirty="0"/>
              <a:t>Authentication</a:t>
            </a:r>
          </a:p>
          <a:p>
            <a:pPr lvl="2"/>
            <a:r>
              <a:rPr lang="en-US" dirty="0"/>
              <a:t>Confidentiality and integrity of </a:t>
            </a:r>
            <a:br>
              <a:rPr lang="en-US" dirty="0"/>
            </a:br>
            <a:r>
              <a:rPr lang="en-US" dirty="0"/>
              <a:t>communication</a:t>
            </a:r>
          </a:p>
          <a:p>
            <a:endParaRPr lang="en-US" dirty="0"/>
          </a:p>
        </p:txBody>
      </p:sp>
      <p:pic>
        <p:nvPicPr>
          <p:cNvPr id="10" name="Picture 9" descr="440px-Internet2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4057996"/>
            <a:ext cx="2438400" cy="196180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410201" y="3245197"/>
            <a:ext cx="3733799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HTTPS = HTTP over SSL/TLS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57890"/>
            <a:ext cx="280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Slide from </a:t>
            </a:r>
            <a:r>
              <a:rPr lang="en-US" sz="2000" dirty="0" err="1"/>
              <a:t>Hokeun</a:t>
            </a:r>
            <a:r>
              <a:rPr lang="en-US" sz="2000" dirty="0"/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230945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1399" y="2057400"/>
            <a:ext cx="7560567" cy="25908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ja-JP"/>
              <a:t>Introduction to Security in IoT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ja-JP"/>
              <a:t>Problem and Challenges of IoT Security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ja-JP"/>
              <a:t>Solution Approaches for IoT Security</a:t>
            </a:r>
            <a:endParaRPr lang="vi-VN" alt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555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SSL/TLS Based on Certificates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436340"/>
            <a:ext cx="2413000" cy="314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53" y="2818132"/>
            <a:ext cx="2027061" cy="785876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2258714" y="2956831"/>
            <a:ext cx="4974167" cy="276999"/>
            <a:chOff x="2155228" y="2956831"/>
            <a:chExt cx="4974167" cy="276999"/>
          </a:xfrm>
        </p:grpSpPr>
        <p:sp>
          <p:nvSpPr>
            <p:cNvPr id="14" name="Rectangle 13"/>
            <p:cNvSpPr/>
            <p:nvPr/>
          </p:nvSpPr>
          <p:spPr>
            <a:xfrm>
              <a:off x="3513401" y="2956831"/>
              <a:ext cx="171960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/>
                <a:t>Account balance</a:t>
              </a:r>
            </a:p>
          </p:txBody>
        </p:sp>
        <p:cxnSp>
          <p:nvCxnSpPr>
            <p:cNvPr id="20" name="Straight Arrow Connector 19"/>
            <p:cNvCxnSpPr>
              <a:endCxn id="8" idx="3"/>
            </p:cNvCxnSpPr>
            <p:nvPr/>
          </p:nvCxnSpPr>
          <p:spPr>
            <a:xfrm flipH="1" flipV="1">
              <a:off x="2155228" y="3211070"/>
              <a:ext cx="4974167" cy="2276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2258714" y="3291327"/>
            <a:ext cx="4870681" cy="276999"/>
            <a:chOff x="2258714" y="3291327"/>
            <a:chExt cx="4870681" cy="276999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2258714" y="3568326"/>
              <a:ext cx="4870681" cy="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3436531" y="3291327"/>
              <a:ext cx="1898507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/>
                <a:t>Make wire transfer</a:t>
              </a:r>
              <a:r>
                <a:rPr lang="ko-KR" altLang="en-US" sz="1800" dirty="0"/>
                <a:t> </a:t>
              </a:r>
              <a:endParaRPr lang="en-US" sz="1800" dirty="0"/>
            </a:p>
          </p:txBody>
        </p:sp>
      </p:grpSp>
      <p:sp>
        <p:nvSpPr>
          <p:cNvPr id="32" name="Cloud 31"/>
          <p:cNvSpPr/>
          <p:nvPr/>
        </p:nvSpPr>
        <p:spPr>
          <a:xfrm>
            <a:off x="2362201" y="3708427"/>
            <a:ext cx="4084312" cy="2001037"/>
          </a:xfrm>
          <a:prstGeom prst="cloud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Internet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6375535" y="5325752"/>
            <a:ext cx="1437180" cy="872061"/>
            <a:chOff x="6375535" y="5325752"/>
            <a:chExt cx="1437180" cy="872061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8259" y="5707333"/>
              <a:ext cx="669143" cy="490480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6375535" y="5325752"/>
              <a:ext cx="1437180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/>
                <a:t>Eavesdropper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147" y="5717323"/>
            <a:ext cx="543339" cy="54333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467" y="5824357"/>
            <a:ext cx="543339" cy="54333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457" y="5602751"/>
            <a:ext cx="543339" cy="543339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37" idx="0"/>
          </p:cNvCxnSpPr>
          <p:nvPr/>
        </p:nvCxnSpPr>
        <p:spPr>
          <a:xfrm flipH="1">
            <a:off x="2737817" y="5411158"/>
            <a:ext cx="271669" cy="306165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2" idx="1"/>
          </p:cNvCxnSpPr>
          <p:nvPr/>
        </p:nvCxnSpPr>
        <p:spPr>
          <a:xfrm>
            <a:off x="4404357" y="5707333"/>
            <a:ext cx="176110" cy="38869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9" idx="0"/>
          </p:cNvCxnSpPr>
          <p:nvPr/>
        </p:nvCxnSpPr>
        <p:spPr>
          <a:xfrm flipH="1" flipV="1">
            <a:off x="5827053" y="5200638"/>
            <a:ext cx="363074" cy="402113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258714" y="2613125"/>
            <a:ext cx="4870681" cy="277001"/>
            <a:chOff x="2258714" y="2613125"/>
            <a:chExt cx="4870681" cy="277001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258714" y="2890125"/>
              <a:ext cx="4870681" cy="1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757438" y="2613125"/>
              <a:ext cx="1308464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/>
                <a:t>ID/Password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399323" y="2541133"/>
            <a:ext cx="160331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800" dirty="0"/>
              <a:t>Browser (client)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796599" y="2224862"/>
            <a:ext cx="189027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800" dirty="0"/>
              <a:t>Your bank (server)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395" y="2750353"/>
            <a:ext cx="1247087" cy="1247087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3388798" y="2168599"/>
            <a:ext cx="2519846" cy="1435409"/>
            <a:chOff x="3388798" y="2168599"/>
            <a:chExt cx="2519846" cy="1435409"/>
          </a:xfrm>
        </p:grpSpPr>
        <p:sp>
          <p:nvSpPr>
            <p:cNvPr id="28" name="Rectangle 27"/>
            <p:cNvSpPr/>
            <p:nvPr/>
          </p:nvSpPr>
          <p:spPr>
            <a:xfrm>
              <a:off x="3388798" y="2168599"/>
              <a:ext cx="209135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Message Encryption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392856" y="2493053"/>
              <a:ext cx="2515788" cy="1110955"/>
              <a:chOff x="3392856" y="2493053"/>
              <a:chExt cx="2515788" cy="1110955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23806" y="2493053"/>
                <a:ext cx="383032" cy="383032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81331" y="2876085"/>
                <a:ext cx="383032" cy="383032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5612" y="3220976"/>
                <a:ext cx="383032" cy="383032"/>
              </a:xfrm>
              <a:prstGeom prst="rect">
                <a:avLst/>
              </a:prstGeom>
            </p:spPr>
          </p:pic>
          <p:sp>
            <p:nvSpPr>
              <p:cNvPr id="83" name="Rectangle 82"/>
              <p:cNvSpPr/>
              <p:nvPr/>
            </p:nvSpPr>
            <p:spPr>
              <a:xfrm>
                <a:off x="3725333" y="2585074"/>
                <a:ext cx="1398474" cy="330557"/>
              </a:xfrm>
              <a:prstGeom prst="rect">
                <a:avLst/>
              </a:prstGeom>
              <a:noFill/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490238" y="2956831"/>
                <a:ext cx="1791093" cy="330557"/>
              </a:xfrm>
              <a:prstGeom prst="rect">
                <a:avLst/>
              </a:prstGeom>
              <a:noFill/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392856" y="3273451"/>
                <a:ext cx="2132756" cy="330557"/>
              </a:xfrm>
              <a:prstGeom prst="rect">
                <a:avLst/>
              </a:prstGeom>
              <a:noFill/>
              <a:ln w="1905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94" name="Content Placeholder 2"/>
          <p:cNvSpPr txBox="1">
            <a:spLocks/>
          </p:cNvSpPr>
          <p:nvPr/>
        </p:nvSpPr>
        <p:spPr>
          <a:xfrm rot="20851511">
            <a:off x="1698494" y="3504817"/>
            <a:ext cx="5730685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txBody>
          <a:bodyPr vert="horz" wrap="non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How can we securely share the secret?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743682" y="1582012"/>
            <a:ext cx="7438015" cy="886440"/>
            <a:chOff x="743682" y="1582012"/>
            <a:chExt cx="7438015" cy="886440"/>
          </a:xfrm>
        </p:grpSpPr>
        <p:sp>
          <p:nvSpPr>
            <p:cNvPr id="29" name="Rectangle 28"/>
            <p:cNvSpPr/>
            <p:nvPr/>
          </p:nvSpPr>
          <p:spPr>
            <a:xfrm>
              <a:off x="1853374" y="1582012"/>
              <a:ext cx="488828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>
                  <a:solidFill>
                    <a:srgbClr val="000090"/>
                  </a:solidFill>
                </a:rPr>
                <a:t>Shared secret: Cryptographic key for encryption </a:t>
              </a: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3682" y="2158864"/>
              <a:ext cx="1124879" cy="309588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6818" y="1859011"/>
              <a:ext cx="1124879" cy="309588"/>
            </a:xfrm>
            <a:prstGeom prst="rect">
              <a:avLst/>
            </a:prstGeom>
          </p:spPr>
        </p:pic>
        <p:cxnSp>
          <p:nvCxnSpPr>
            <p:cNvPr id="96" name="Straight Arrow Connector 95"/>
            <p:cNvCxnSpPr/>
            <p:nvPr/>
          </p:nvCxnSpPr>
          <p:spPr>
            <a:xfrm flipV="1">
              <a:off x="1456267" y="1859011"/>
              <a:ext cx="905934" cy="365851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9" idx="3"/>
              <a:endCxn id="93" idx="1"/>
            </p:cNvCxnSpPr>
            <p:nvPr/>
          </p:nvCxnSpPr>
          <p:spPr>
            <a:xfrm>
              <a:off x="6741656" y="1720512"/>
              <a:ext cx="315162" cy="293293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94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SSL/TLS Based on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rmAutofit/>
          </a:bodyPr>
          <a:lstStyle/>
          <a:p>
            <a:r>
              <a:rPr lang="en-US" sz="2400" dirty="0"/>
              <a:t>Public key cryptography (e.g., RSA)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231653" y="2957139"/>
            <a:ext cx="2027061" cy="1062875"/>
            <a:chOff x="231653" y="4225268"/>
            <a:chExt cx="2027061" cy="106287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653" y="4502267"/>
              <a:ext cx="2027061" cy="78587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88396" y="4225268"/>
              <a:ext cx="1425170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/>
                <a:t>Browser (client)</a:t>
              </a: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2258714" y="3923409"/>
            <a:ext cx="4870681" cy="0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258714" y="2850033"/>
            <a:ext cx="4870681" cy="724177"/>
            <a:chOff x="2258714" y="3627076"/>
            <a:chExt cx="4870681" cy="724177"/>
          </a:xfrm>
        </p:grpSpPr>
        <p:cxnSp>
          <p:nvCxnSpPr>
            <p:cNvPr id="19" name="Straight Arrow Connector 18"/>
            <p:cNvCxnSpPr>
              <a:endCxn id="16" idx="3"/>
            </p:cNvCxnSpPr>
            <p:nvPr/>
          </p:nvCxnSpPr>
          <p:spPr>
            <a:xfrm flipH="1">
              <a:off x="2258714" y="3627076"/>
              <a:ext cx="4870681" cy="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5150" y="3762820"/>
              <a:ext cx="598440" cy="588433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53921" y="4101813"/>
            <a:ext cx="1790755" cy="579337"/>
            <a:chOff x="553921" y="5369942"/>
            <a:chExt cx="1790755" cy="57933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9883" y="5369942"/>
              <a:ext cx="1124879" cy="309588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53921" y="5703058"/>
              <a:ext cx="1790755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90"/>
                  </a:solidFill>
                </a:rPr>
                <a:t>Secret to be shared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63750" y="3955672"/>
            <a:ext cx="2082800" cy="1107516"/>
            <a:chOff x="3124200" y="5223801"/>
            <a:chExt cx="2082800" cy="110751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78711" y="5369942"/>
              <a:ext cx="1124879" cy="30958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4200" y="5223801"/>
              <a:ext cx="516030" cy="59619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3744843" y="5282416"/>
              <a:ext cx="1208156" cy="488378"/>
            </a:xfrm>
            <a:prstGeom prst="rect">
              <a:avLst/>
            </a:prstGeom>
            <a:noFill/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76600" y="5838874"/>
              <a:ext cx="1930400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8000"/>
                  </a:solidFill>
                </a:rPr>
                <a:t>Encrypted With Bank's Public Key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46893" y="4556729"/>
            <a:ext cx="2061072" cy="1121582"/>
            <a:chOff x="6546893" y="5679530"/>
            <a:chExt cx="2061072" cy="11215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6846" y="5681575"/>
              <a:ext cx="598440" cy="58843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6945" y="5679530"/>
              <a:ext cx="598440" cy="58843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6546893" y="6259425"/>
              <a:ext cx="969416" cy="5416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8000"/>
                  </a:solidFill>
                </a:rPr>
                <a:t>Bank's</a:t>
              </a:r>
            </a:p>
            <a:p>
              <a:pPr algn="ctr"/>
              <a:r>
                <a:rPr lang="en-US" sz="1600" dirty="0">
                  <a:solidFill>
                    <a:srgbClr val="008000"/>
                  </a:solidFill>
                </a:rPr>
                <a:t>Public Key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58800" y="6259425"/>
              <a:ext cx="1049165" cy="5416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6600"/>
                  </a:solidFill>
                </a:rPr>
                <a:t>Bank's</a:t>
              </a:r>
            </a:p>
            <a:p>
              <a:pPr algn="ctr"/>
              <a:r>
                <a:rPr lang="en-US" sz="1600" dirty="0">
                  <a:solidFill>
                    <a:srgbClr val="FF6600"/>
                  </a:solidFill>
                </a:rPr>
                <a:t>Private Key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53200" y="2514600"/>
            <a:ext cx="2413000" cy="1898846"/>
            <a:chOff x="6553200" y="3782729"/>
            <a:chExt cx="2413000" cy="189884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3200" y="4120475"/>
              <a:ext cx="2413000" cy="31401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9395" y="4434488"/>
              <a:ext cx="1247087" cy="1247087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901614" y="3782729"/>
              <a:ext cx="1680248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/>
                <a:t>Your bank (server)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90928" y="3603839"/>
            <a:ext cx="1715614" cy="880557"/>
            <a:chOff x="7390928" y="4380882"/>
            <a:chExt cx="1715614" cy="88055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90311" y="4951851"/>
              <a:ext cx="1124879" cy="309588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390928" y="4380882"/>
              <a:ext cx="1715614" cy="54168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6600"/>
                  </a:solidFill>
                </a:rPr>
                <a:t>Decrypted With</a:t>
              </a:r>
            </a:p>
            <a:p>
              <a:pPr algn="ctr"/>
              <a:r>
                <a:rPr lang="en-US" sz="1600" dirty="0">
                  <a:solidFill>
                    <a:srgbClr val="FF6600"/>
                  </a:solidFill>
                </a:rPr>
                <a:t>Bank's Private Key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0" y="6457890"/>
            <a:ext cx="280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Slide from </a:t>
            </a:r>
            <a:r>
              <a:rPr lang="en-US" sz="2000" dirty="0" err="1"/>
              <a:t>Hokeun</a:t>
            </a:r>
            <a:r>
              <a:rPr lang="en-US" sz="2000" dirty="0"/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35191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SSL/TLS Based on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67266"/>
          </a:xfrm>
        </p:spPr>
        <p:txBody>
          <a:bodyPr>
            <a:normAutofit/>
          </a:bodyPr>
          <a:lstStyle/>
          <a:p>
            <a:r>
              <a:rPr lang="en-US" dirty="0"/>
              <a:t>However, even with public key cryptography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1" y="2398368"/>
            <a:ext cx="1705811" cy="66133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94826" y="2040384"/>
            <a:ext cx="1247024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400" dirty="0"/>
              <a:t>Browser (client)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749" y="2290834"/>
            <a:ext cx="2086251" cy="2714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920" y="2562327"/>
            <a:ext cx="789958" cy="78995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403967" y="2060583"/>
            <a:ext cx="1470217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400" dirty="0"/>
              <a:t>Your bank (server)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70" y="3351622"/>
            <a:ext cx="516642" cy="50800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8479" y="3368069"/>
            <a:ext cx="516642" cy="50800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213624" y="3849042"/>
            <a:ext cx="859210" cy="47397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</a:rPr>
              <a:t>Bank's</a:t>
            </a:r>
          </a:p>
          <a:p>
            <a:pPr algn="ctr"/>
            <a:r>
              <a:rPr lang="en-US" sz="1400" dirty="0">
                <a:solidFill>
                  <a:srgbClr val="008000"/>
                </a:solidFill>
              </a:rPr>
              <a:t>Public Key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25042" y="3867534"/>
            <a:ext cx="93615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FF6600"/>
                </a:solidFill>
              </a:rPr>
              <a:t>Bank's</a:t>
            </a:r>
          </a:p>
          <a:p>
            <a:pPr algn="ctr"/>
            <a:r>
              <a:rPr lang="en-US" sz="1400" dirty="0">
                <a:solidFill>
                  <a:srgbClr val="FF6600"/>
                </a:solidFill>
              </a:rPr>
              <a:t>Private Key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659" y="4942103"/>
            <a:ext cx="754004" cy="754004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17" idx="1"/>
            <a:endCxn id="29" idx="3"/>
          </p:cNvCxnSpPr>
          <p:nvPr/>
        </p:nvCxnSpPr>
        <p:spPr>
          <a:xfrm flipH="1" flipV="1">
            <a:off x="1879322" y="2729033"/>
            <a:ext cx="2324337" cy="259007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79322" y="3059698"/>
            <a:ext cx="2324337" cy="2517358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133264" y="2398368"/>
            <a:ext cx="1615827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400" dirty="0"/>
              <a:t>Fake website &amp;</a:t>
            </a:r>
          </a:p>
          <a:p>
            <a:pPr algn="ctr"/>
            <a:r>
              <a:rPr lang="en-US" sz="1400" dirty="0"/>
              <a:t>Malory's Public Key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08766" y="3888572"/>
            <a:ext cx="17310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/>
              <a:t>Encrypted With Malory's Public Key</a:t>
            </a:r>
          </a:p>
        </p:txBody>
      </p:sp>
      <p:grpSp>
        <p:nvGrpSpPr>
          <p:cNvPr id="101" name="Group 100"/>
          <p:cNvGrpSpPr/>
          <p:nvPr/>
        </p:nvGrpSpPr>
        <p:grpSpPr>
          <a:xfrm rot="2700000">
            <a:off x="1422571" y="3803593"/>
            <a:ext cx="1490131" cy="425597"/>
            <a:chOff x="1422571" y="3803593"/>
            <a:chExt cx="1490131" cy="425597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19978" y="3876946"/>
              <a:ext cx="963636" cy="265211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1899657" y="3803594"/>
              <a:ext cx="1013045" cy="40950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2571" y="3803593"/>
              <a:ext cx="351502" cy="425597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3678077" y="4308365"/>
            <a:ext cx="1904330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Malory</a:t>
            </a:r>
          </a:p>
          <a:p>
            <a:pPr algn="ctr"/>
            <a:r>
              <a:rPr lang="en-US" sz="1400" dirty="0"/>
              <a:t>"Man In The Middle"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556000" y="5925118"/>
            <a:ext cx="2133576" cy="246221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pPr algn="ctr"/>
            <a:endParaRPr lang="en-US" sz="1600" dirty="0"/>
          </a:p>
        </p:txBody>
      </p:sp>
      <p:grpSp>
        <p:nvGrpSpPr>
          <p:cNvPr id="115" name="Group 114"/>
          <p:cNvGrpSpPr/>
          <p:nvPr/>
        </p:nvGrpSpPr>
        <p:grpSpPr>
          <a:xfrm>
            <a:off x="5770371" y="5749347"/>
            <a:ext cx="2029058" cy="757654"/>
            <a:chOff x="5790903" y="5574339"/>
            <a:chExt cx="2029058" cy="757654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97737" y="6066782"/>
              <a:ext cx="963636" cy="265211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5790903" y="5574339"/>
              <a:ext cx="2029058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Decrypted With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Malory's Private Key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 rot="18900000">
            <a:off x="5717386" y="4479652"/>
            <a:ext cx="1485032" cy="465256"/>
            <a:chOff x="10670246" y="4308366"/>
            <a:chExt cx="1485032" cy="465256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62554" y="4388269"/>
              <a:ext cx="963636" cy="265211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70246" y="4308366"/>
              <a:ext cx="402701" cy="465256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11142233" y="4314917"/>
              <a:ext cx="1013045" cy="409507"/>
            </a:xfrm>
            <a:prstGeom prst="rect">
              <a:avLst/>
            </a:prstGeom>
            <a:noFill/>
            <a:ln w="1905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</p:grpSp>
      <p:sp>
        <p:nvSpPr>
          <p:cNvPr id="87" name="Rectangle 86"/>
          <p:cNvSpPr/>
          <p:nvPr/>
        </p:nvSpPr>
        <p:spPr>
          <a:xfrm>
            <a:off x="6582267" y="4611594"/>
            <a:ext cx="164731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8000"/>
                </a:solidFill>
              </a:rPr>
              <a:t>Encrypted With Bank's Public Key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5130800" y="2957306"/>
            <a:ext cx="2611120" cy="2539254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 rot="2844953">
            <a:off x="1934982" y="3146341"/>
            <a:ext cx="2608891" cy="682282"/>
            <a:chOff x="2436321" y="2686376"/>
            <a:chExt cx="2608891" cy="6822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6321" y="2686376"/>
              <a:ext cx="2079508" cy="682282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8570" y="2729517"/>
              <a:ext cx="516642" cy="508003"/>
            </a:xfrm>
            <a:prstGeom prst="rect">
              <a:avLst/>
            </a:prstGeom>
          </p:spPr>
        </p:pic>
      </p:grpSp>
      <p:cxnSp>
        <p:nvCxnSpPr>
          <p:cNvPr id="104" name="Straight Arrow Connector 103"/>
          <p:cNvCxnSpPr>
            <a:endCxn id="17" idx="3"/>
          </p:cNvCxnSpPr>
          <p:nvPr/>
        </p:nvCxnSpPr>
        <p:spPr>
          <a:xfrm flipH="1">
            <a:off x="4957663" y="2808548"/>
            <a:ext cx="2613068" cy="251055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576" y="3519378"/>
            <a:ext cx="516642" cy="508003"/>
          </a:xfrm>
          <a:prstGeom prst="rect">
            <a:avLst/>
          </a:prstGeom>
        </p:spPr>
      </p:pic>
      <p:grpSp>
        <p:nvGrpSpPr>
          <p:cNvPr id="113" name="Group 112"/>
          <p:cNvGrpSpPr/>
          <p:nvPr/>
        </p:nvGrpSpPr>
        <p:grpSpPr>
          <a:xfrm>
            <a:off x="3724519" y="5696107"/>
            <a:ext cx="1857888" cy="1028933"/>
            <a:chOff x="3724519" y="5696107"/>
            <a:chExt cx="1857888" cy="1028933"/>
          </a:xfrm>
        </p:grpSpPr>
        <p:sp>
          <p:nvSpPr>
            <p:cNvPr id="112" name="Rectangle 111"/>
            <p:cNvSpPr/>
            <p:nvPr/>
          </p:nvSpPr>
          <p:spPr>
            <a:xfrm>
              <a:off x="3728876" y="6128174"/>
              <a:ext cx="184203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endParaRPr lang="en-US" sz="1400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2632" y="6218123"/>
              <a:ext cx="516642" cy="506917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3724519" y="5696107"/>
              <a:ext cx="859210" cy="47397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Malory's</a:t>
              </a:r>
            </a:p>
            <a:p>
              <a:pPr algn="ctr"/>
              <a:r>
                <a:rPr lang="en-US" sz="1400" dirty="0"/>
                <a:t>Public Key</a:t>
              </a: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6643" y="6217037"/>
              <a:ext cx="516642" cy="508003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4646253" y="5696107"/>
              <a:ext cx="936154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Malory's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Private Key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15730" y="4601116"/>
            <a:ext cx="3613146" cy="1801813"/>
            <a:chOff x="115730" y="4601116"/>
            <a:chExt cx="3613146" cy="1801813"/>
          </a:xfrm>
        </p:grpSpPr>
        <p:sp>
          <p:nvSpPr>
            <p:cNvPr id="118" name="Explosion 1 117"/>
            <p:cNvSpPr/>
            <p:nvPr/>
          </p:nvSpPr>
          <p:spPr>
            <a:xfrm>
              <a:off x="115730" y="4601116"/>
              <a:ext cx="3613146" cy="1324001"/>
            </a:xfrm>
            <a:prstGeom prst="irregularSeal1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342" y="4834048"/>
              <a:ext cx="862059" cy="862059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89928" y="5621177"/>
              <a:ext cx="3019738" cy="781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Spoof network address to redirect client to fake website</a:t>
              </a:r>
            </a:p>
            <a:p>
              <a:r>
                <a:rPr lang="en-US" sz="1400" dirty="0"/>
                <a:t>(e.g. DNS cache poisoning)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87401" y="4959276"/>
              <a:ext cx="2316199" cy="584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16"/>
                </a:rPr>
                <a:t>www.bankofamerica.com</a:t>
              </a:r>
              <a:endParaRPr lang="en-US" sz="1400" dirty="0"/>
            </a:p>
            <a:p>
              <a:r>
                <a:rPr lang="en-US" sz="1400" dirty="0"/>
                <a:t>=&gt; Malory's IP address</a:t>
              </a:r>
            </a:p>
          </p:txBody>
        </p:sp>
      </p:grpSp>
      <p:sp>
        <p:nvSpPr>
          <p:cNvPr id="122" name="Right Arrow 121"/>
          <p:cNvSpPr/>
          <p:nvPr/>
        </p:nvSpPr>
        <p:spPr>
          <a:xfrm rot="18967421">
            <a:off x="4617274" y="7901460"/>
            <a:ext cx="3533670" cy="119888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Pretending to be You (Client)</a:t>
            </a:r>
          </a:p>
        </p:txBody>
      </p:sp>
      <p:sp>
        <p:nvSpPr>
          <p:cNvPr id="123" name="Left Arrow 122"/>
          <p:cNvSpPr/>
          <p:nvPr/>
        </p:nvSpPr>
        <p:spPr>
          <a:xfrm rot="2728426">
            <a:off x="1249246" y="7657884"/>
            <a:ext cx="3451222" cy="1144688"/>
          </a:xfrm>
          <a:prstGeom prst="leftArrow">
            <a:avLst/>
          </a:prstGeom>
          <a:solidFill>
            <a:srgbClr val="FFFFFF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Pretending to be your bank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0" y="6457890"/>
            <a:ext cx="280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Slide from </a:t>
            </a:r>
            <a:r>
              <a:rPr lang="en-US" sz="2000" dirty="0" err="1"/>
              <a:t>Hokeun</a:t>
            </a:r>
            <a:r>
              <a:rPr lang="en-US" sz="2000" dirty="0"/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33619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48148E-6 L -1.38889E-6 -0.63935 " pathEditMode="relative" ptsTypes="AA">
                                      <p:cBhvr>
                                        <p:cTn id="40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1.38889E-6 -0.63959 " pathEditMode="relative" ptsTypes="AA">
                                      <p:cBhvr>
                                        <p:cTn id="42" dur="1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5" grpId="0"/>
      <p:bldP spid="87" grpId="0"/>
      <p:bldP spid="122" grpId="0" animBg="1"/>
      <p:bldP spid="1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a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5181600"/>
          </a:xfrm>
        </p:spPr>
        <p:txBody>
          <a:bodyPr/>
          <a:lstStyle/>
          <a:p>
            <a:pPr marL="0" indent="0"/>
            <a:r>
              <a:rPr lang="en-US" dirty="0"/>
              <a:t>Each participant has two keys, a public and a private one.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 message is encrypted with the </a:t>
            </a:r>
            <a:r>
              <a:rPr lang="en-US" i="1" dirty="0"/>
              <a:t>private </a:t>
            </a:r>
            <a:r>
              <a:rPr lang="en-US" dirty="0"/>
              <a:t>key and both the message and its encryption are sent.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The encrypted part can be decrypted with the </a:t>
            </a:r>
            <a:r>
              <a:rPr lang="en-US" i="1" dirty="0"/>
              <a:t>public </a:t>
            </a:r>
            <a:r>
              <a:rPr lang="en-US" dirty="0"/>
              <a:t>key. If it matches the plaintext message, the signature is valid.</a:t>
            </a:r>
          </a:p>
        </p:txBody>
      </p:sp>
    </p:spTree>
    <p:extLst>
      <p:ext uri="{BB962C8B-B14F-4D97-AF65-F5344CB8AC3E}">
        <p14:creationId xmlns:p14="http://schemas.microsoft.com/office/powerpoint/2010/main" val="76975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63123" y="1669070"/>
            <a:ext cx="4377953" cy="2801330"/>
          </a:xfrm>
          <a:prstGeom prst="rect">
            <a:avLst/>
          </a:prstGeom>
          <a:noFill/>
          <a:ln w="19050" cmpd="sng">
            <a:solidFill>
              <a:srgbClr val="FF6600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35" name="Circular Arrow 34"/>
          <p:cNvSpPr/>
          <p:nvPr/>
        </p:nvSpPr>
        <p:spPr>
          <a:xfrm rot="6688845" flipH="1">
            <a:off x="6151328" y="4080984"/>
            <a:ext cx="1091631" cy="112969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9729911"/>
              <a:gd name="adj5" fmla="val 12500"/>
            </a:avLst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SSL/TLS Based on Certificates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5719" y="1201735"/>
            <a:ext cx="86112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b="1" dirty="0"/>
              <a:t>A (Digital) Certificate (Proof of Public Key's Authenticity)</a:t>
            </a:r>
            <a:endParaRPr lang="en-US" sz="2000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895600"/>
            <a:ext cx="1470881" cy="191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940" y="2133600"/>
            <a:ext cx="886451" cy="233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8" y="2955523"/>
            <a:ext cx="854812" cy="85481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220680" y="1650541"/>
            <a:ext cx="1242443" cy="1389522"/>
          </a:xfrm>
          <a:prstGeom prst="straightConnector1">
            <a:avLst/>
          </a:prstGeom>
          <a:ln w="28575" cmpd="sng">
            <a:solidFill>
              <a:srgbClr val="3366F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220680" y="3728885"/>
            <a:ext cx="1242443" cy="1731547"/>
          </a:xfrm>
          <a:prstGeom prst="straightConnector1">
            <a:avLst/>
          </a:prstGeom>
          <a:ln w="28575" cmpd="sng">
            <a:solidFill>
              <a:srgbClr val="3366F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525" y="4867471"/>
            <a:ext cx="3981134" cy="6941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210" y="2154028"/>
            <a:ext cx="896415" cy="232107"/>
          </a:xfrm>
          <a:prstGeom prst="rect">
            <a:avLst/>
          </a:prstGeom>
        </p:spPr>
      </p:pic>
      <p:sp>
        <p:nvSpPr>
          <p:cNvPr id="30" name="Circular Arrow 29"/>
          <p:cNvSpPr/>
          <p:nvPr/>
        </p:nvSpPr>
        <p:spPr>
          <a:xfrm rot="16200000" flipH="1">
            <a:off x="1917307" y="3998415"/>
            <a:ext cx="1091631" cy="1129698"/>
          </a:xfrm>
          <a:prstGeom prst="circularArrow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276" y="4498099"/>
            <a:ext cx="190839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FF6600"/>
                </a:solidFill>
              </a:rPr>
              <a:t>Signed (encrypted)</a:t>
            </a:r>
            <a:r>
              <a:rPr lang="en-US" sz="1400" dirty="0">
                <a:solidFill>
                  <a:srgbClr val="000000"/>
                </a:solidFill>
              </a:rPr>
              <a:t>*</a:t>
            </a:r>
            <a:r>
              <a:rPr lang="en-US" sz="1400" dirty="0">
                <a:solidFill>
                  <a:srgbClr val="FF6600"/>
                </a:solidFill>
              </a:rPr>
              <a:t> with issuer (CA)'s Private key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05600" y="5144869"/>
            <a:ext cx="242705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1400" dirty="0">
                <a:solidFill>
                  <a:srgbClr val="008000"/>
                </a:solidFill>
              </a:rPr>
              <a:t>Can only be decrypted (verified) with issuer (CA)'s matching public key!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21528" y="2471362"/>
            <a:ext cx="33458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</a:rPr>
              <a:t>www.bankofamerica.com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21528" y="4101771"/>
            <a:ext cx="438543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Additional Information: validity period, etc.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21528" y="3163567"/>
            <a:ext cx="35388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Bank's </a:t>
            </a:r>
            <a:r>
              <a:rPr lang="en-US" sz="2000" b="1" dirty="0">
                <a:solidFill>
                  <a:srgbClr val="000000"/>
                </a:solidFill>
              </a:rPr>
              <a:t>public key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313" y="3440566"/>
            <a:ext cx="2790825" cy="5980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177" y="3314612"/>
            <a:ext cx="467176" cy="459364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568981" y="4985670"/>
            <a:ext cx="829682" cy="518945"/>
            <a:chOff x="1879676" y="5790366"/>
            <a:chExt cx="813395" cy="508758"/>
          </a:xfrm>
        </p:grpSpPr>
        <p:sp>
          <p:nvSpPr>
            <p:cNvPr id="45" name="Rectangle 44"/>
            <p:cNvSpPr/>
            <p:nvPr/>
          </p:nvSpPr>
          <p:spPr>
            <a:xfrm>
              <a:off x="1879676" y="5790366"/>
              <a:ext cx="813395" cy="5087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3967" y="5796716"/>
              <a:ext cx="740970" cy="480258"/>
            </a:xfrm>
            <a:prstGeom prst="rect">
              <a:avLst/>
            </a:prstGeom>
          </p:spPr>
        </p:pic>
      </p:grpSp>
      <p:sp>
        <p:nvSpPr>
          <p:cNvPr id="47" name="Rectangle 46"/>
          <p:cNvSpPr/>
          <p:nvPr/>
        </p:nvSpPr>
        <p:spPr>
          <a:xfrm>
            <a:off x="4419600" y="5864647"/>
            <a:ext cx="448130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1600" dirty="0"/>
              <a:t>Actually the hash of data is encrypted (signed), and the result of decryption is also hash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21528" y="4539670"/>
            <a:ext cx="35388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Digital Signature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488525" y="1719051"/>
            <a:ext cx="414087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Name of certificate authority (CA)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6457890"/>
            <a:ext cx="280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Slide from </a:t>
            </a:r>
            <a:r>
              <a:rPr lang="en-US" sz="2000" dirty="0" err="1"/>
              <a:t>Hokeun</a:t>
            </a:r>
            <a:r>
              <a:rPr lang="en-US" sz="2000" dirty="0"/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71262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30" grpId="0" animBg="1"/>
      <p:bldP spid="32" grpId="0"/>
      <p:bldP spid="34" grpId="0"/>
      <p:bldP spid="20" grpId="0"/>
      <p:bldP spid="21" grpId="0"/>
      <p:bldP spid="38" grpId="0"/>
      <p:bldP spid="47" grpId="0"/>
      <p:bldP spid="48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SSL/TLS Based on Certificates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96" y="2726487"/>
            <a:ext cx="1396325" cy="5413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5837" y="2464155"/>
            <a:ext cx="178146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Browser (client)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90" y="2884778"/>
            <a:ext cx="1749196" cy="227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2274" y="3176987"/>
            <a:ext cx="754354" cy="7543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504872" y="2587987"/>
            <a:ext cx="210030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2000" dirty="0"/>
              <a:t>Your bank (server)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076940" y="1219200"/>
            <a:ext cx="2209974" cy="830993"/>
            <a:chOff x="3076940" y="2585276"/>
            <a:chExt cx="2209974" cy="83099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4628" y="2856513"/>
              <a:ext cx="1294088" cy="3350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6277" y="2585276"/>
              <a:ext cx="1282348" cy="3382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9155" y="3100617"/>
              <a:ext cx="1417759" cy="31565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076940" y="2840017"/>
              <a:ext cx="34692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dirty="0"/>
                <a:t>CAs  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5286914" y="1557489"/>
            <a:ext cx="1506552" cy="1015554"/>
          </a:xfrm>
          <a:prstGeom prst="straightConnector1">
            <a:avLst/>
          </a:prstGeom>
          <a:ln w="38100" cmpd="sng">
            <a:solidFill>
              <a:schemeClr val="tx1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517" y="1784755"/>
            <a:ext cx="530875" cy="53087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654131" y="1538534"/>
            <a:ext cx="2278669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600" dirty="0"/>
              <a:t>Issues a certificate for Bank</a:t>
            </a:r>
          </a:p>
        </p:txBody>
      </p:sp>
      <p:cxnSp>
        <p:nvCxnSpPr>
          <p:cNvPr id="27" name="Straight Arrow Connector 26"/>
          <p:cNvCxnSpPr>
            <a:stCxn id="7" idx="3"/>
            <a:endCxn id="9" idx="1"/>
          </p:cNvCxnSpPr>
          <p:nvPr/>
        </p:nvCxnSpPr>
        <p:spPr>
          <a:xfrm>
            <a:off x="1825221" y="2997160"/>
            <a:ext cx="5069969" cy="1433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791056" y="2725493"/>
            <a:ext cx="3189174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600" dirty="0"/>
              <a:t>Connects to </a:t>
            </a:r>
            <a:r>
              <a:rPr lang="en-US" sz="1600" dirty="0" err="1"/>
              <a:t>www.bankofamerica.com</a:t>
            </a:r>
            <a:endParaRPr lang="en-US" sz="16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15504" y="3267832"/>
            <a:ext cx="1961575" cy="1288755"/>
            <a:chOff x="115504" y="4970271"/>
            <a:chExt cx="1961575" cy="1288755"/>
          </a:xfrm>
        </p:grpSpPr>
        <p:sp>
          <p:nvSpPr>
            <p:cNvPr id="18" name="Rectangle 17"/>
            <p:cNvSpPr/>
            <p:nvPr/>
          </p:nvSpPr>
          <p:spPr>
            <a:xfrm>
              <a:off x="115504" y="4970271"/>
              <a:ext cx="1961575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/>
                <a:t>CA Certificates</a:t>
              </a:r>
            </a:p>
            <a:p>
              <a:pPr algn="ctr"/>
              <a:r>
                <a:rPr lang="en-US" sz="1600" dirty="0"/>
                <a:t>(embedded in browser)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417" y="5462714"/>
              <a:ext cx="530875" cy="53087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623" y="5588848"/>
              <a:ext cx="530875" cy="53087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480" y="5728151"/>
              <a:ext cx="530875" cy="530875"/>
            </a:xfrm>
            <a:prstGeom prst="rect">
              <a:avLst/>
            </a:prstGeom>
          </p:spPr>
        </p:pic>
      </p:grpSp>
      <p:cxnSp>
        <p:nvCxnSpPr>
          <p:cNvPr id="44" name="Straight Arrow Connector 43"/>
          <p:cNvCxnSpPr/>
          <p:nvPr/>
        </p:nvCxnSpPr>
        <p:spPr>
          <a:xfrm flipH="1" flipV="1">
            <a:off x="1825221" y="3150993"/>
            <a:ext cx="5017171" cy="25994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280" y="3176987"/>
            <a:ext cx="530875" cy="530875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3953920" y="3267832"/>
            <a:ext cx="2515312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600" dirty="0"/>
              <a:t>Bank's certificate issued by CA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1607263" y="3500830"/>
            <a:ext cx="1643140" cy="617094"/>
          </a:xfrm>
          <a:prstGeom prst="straightConnector1">
            <a:avLst/>
          </a:prstGeom>
          <a:ln w="28575" cmpd="sng">
            <a:solidFill>
              <a:srgbClr val="008000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143663" y="3869335"/>
            <a:ext cx="1961074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</a:rPr>
              <a:t>Verify Bank's certificate</a:t>
            </a:r>
          </a:p>
          <a:p>
            <a:r>
              <a:rPr lang="en-US" sz="1600" dirty="0">
                <a:solidFill>
                  <a:srgbClr val="008000"/>
                </a:solidFill>
              </a:rPr>
              <a:t>with CA's certificate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679079" y="3956259"/>
            <a:ext cx="2503490" cy="1076723"/>
            <a:chOff x="4742896" y="5528943"/>
            <a:chExt cx="2503490" cy="1076723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1266" y="6019285"/>
              <a:ext cx="555447" cy="555447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2157" y="6074791"/>
              <a:ext cx="530875" cy="53087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4742896" y="5528943"/>
              <a:ext cx="2503490" cy="4924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/>
                <a:t>Malory's (invalid)certificate</a:t>
              </a:r>
              <a:br>
                <a:rPr lang="en-US" sz="1600" dirty="0"/>
              </a:br>
              <a:r>
                <a:rPr lang="en-US" sz="1600" dirty="0"/>
                <a:t>insisting ownership of domain</a:t>
              </a:r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4575474"/>
            <a:ext cx="3247316" cy="1992315"/>
          </a:xfrm>
          <a:prstGeom prst="rect">
            <a:avLst/>
          </a:prstGeom>
        </p:spPr>
      </p:pic>
      <p:sp>
        <p:nvSpPr>
          <p:cNvPr id="62" name="Multiply 61"/>
          <p:cNvSpPr/>
          <p:nvPr/>
        </p:nvSpPr>
        <p:spPr>
          <a:xfrm>
            <a:off x="4367151" y="3760275"/>
            <a:ext cx="2835123" cy="1729973"/>
          </a:xfrm>
          <a:prstGeom prst="mathMultiply">
            <a:avLst>
              <a:gd name="adj1" fmla="val 8853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501919" y="4503251"/>
            <a:ext cx="1462840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Can't be verified!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6457890"/>
            <a:ext cx="280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Slide from </a:t>
            </a:r>
            <a:r>
              <a:rPr lang="en-US" sz="2000" dirty="0" err="1"/>
              <a:t>Hokeun</a:t>
            </a:r>
            <a:r>
              <a:rPr lang="en-US" sz="2000" dirty="0"/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2905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49" grpId="0"/>
      <p:bldP spid="55" grpId="0"/>
      <p:bldP spid="62" grpId="0" animBg="1"/>
      <p:bldP spid="6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802880" cy="1143000"/>
          </a:xfrm>
        </p:spPr>
        <p:txBody>
          <a:bodyPr>
            <a:noAutofit/>
          </a:bodyPr>
          <a:lstStyle/>
          <a:p>
            <a:r>
              <a:rPr lang="en-US" sz="3200" dirty="0"/>
              <a:t>Issues with Using SSL/TLS for </a:t>
            </a:r>
            <a:r>
              <a:rPr lang="en-US" sz="3200" dirty="0" err="1"/>
              <a:t>IoT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607"/>
            <a:ext cx="8686800" cy="2645366"/>
          </a:xfrm>
        </p:spPr>
        <p:txBody>
          <a:bodyPr>
            <a:noAutofit/>
          </a:bodyPr>
          <a:lstStyle/>
          <a:p>
            <a:r>
              <a:rPr lang="en-US" sz="2400" dirty="0"/>
              <a:t>Overhead for </a:t>
            </a:r>
            <a:r>
              <a:rPr lang="en-US" sz="2400" b="1" dirty="0"/>
              <a:t>resource-constrained devices</a:t>
            </a:r>
            <a:endParaRPr lang="en-US" sz="2400" dirty="0"/>
          </a:p>
          <a:p>
            <a:pPr lvl="1"/>
            <a:r>
              <a:rPr lang="en-US" sz="2200" dirty="0"/>
              <a:t>Energy/computation overhead for public key crypto, communication bandwidth, memory, etc.</a:t>
            </a:r>
          </a:p>
          <a:p>
            <a:r>
              <a:rPr lang="en-US" sz="2400" dirty="0"/>
              <a:t>Limited support </a:t>
            </a:r>
            <a:r>
              <a:rPr lang="en-US" sz="2400" b="1" dirty="0"/>
              <a:t>one-to-many communication</a:t>
            </a:r>
            <a:endParaRPr lang="en-US" sz="2400" dirty="0"/>
          </a:p>
          <a:p>
            <a:pPr lvl="1"/>
            <a:r>
              <a:rPr lang="en-US" sz="2200" dirty="0"/>
              <a:t>Connections are 1-to-1 (server/client model)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30660" y="3460857"/>
            <a:ext cx="8328954" cy="3016143"/>
            <a:chOff x="630660" y="3132947"/>
            <a:chExt cx="8328954" cy="301614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814" y="4546874"/>
              <a:ext cx="378307" cy="37830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3147" y="3683834"/>
              <a:ext cx="554254" cy="554254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111287" y="3476448"/>
              <a:ext cx="84832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Thermostat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0829" y="5146316"/>
              <a:ext cx="567460" cy="56746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084433" y="4930872"/>
              <a:ext cx="563856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Sensors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7678" y="3916038"/>
              <a:ext cx="886584" cy="48269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161028" y="3717095"/>
              <a:ext cx="41333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HVAC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16" y="3338788"/>
              <a:ext cx="378307" cy="3783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9659" y="3132947"/>
              <a:ext cx="378307" cy="37830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3255" y="4550808"/>
              <a:ext cx="378307" cy="37830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t="5876" b="20709"/>
            <a:stretch/>
          </p:blipFill>
          <p:spPr>
            <a:xfrm>
              <a:off x="2503074" y="3765483"/>
              <a:ext cx="2731522" cy="2005337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190656" y="4367170"/>
              <a:ext cx="13815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Garage door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28" t="15015" r="3727" b="14547"/>
            <a:stretch/>
          </p:blipFill>
          <p:spPr>
            <a:xfrm>
              <a:off x="630660" y="5168681"/>
              <a:ext cx="1330803" cy="602139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910889" y="4953237"/>
              <a:ext cx="538609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Vehicle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656" y="3734775"/>
              <a:ext cx="378307" cy="37830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7478" y="4336340"/>
              <a:ext cx="378307" cy="37830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1150" y="5023831"/>
              <a:ext cx="378307" cy="37830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6306" y="4259988"/>
              <a:ext cx="378307" cy="37830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9433" y="4930872"/>
              <a:ext cx="508710" cy="900026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5369406" y="4663561"/>
              <a:ext cx="45445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Fridge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486"/>
            <a:stretch/>
          </p:blipFill>
          <p:spPr>
            <a:xfrm>
              <a:off x="6813897" y="5566899"/>
              <a:ext cx="760895" cy="582191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6771268" y="5354523"/>
              <a:ext cx="81264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Microwave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28601" y="5023831"/>
              <a:ext cx="738527" cy="738527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8023713" y="4592944"/>
              <a:ext cx="765412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dirty="0"/>
                <a:t>Washing Machine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992" b="14677"/>
            <a:stretch/>
          </p:blipFill>
          <p:spPr>
            <a:xfrm>
              <a:off x="4907621" y="3862020"/>
              <a:ext cx="653950" cy="466466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4920182" y="3622264"/>
              <a:ext cx="610581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Roomba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48" r="13688"/>
            <a:stretch/>
          </p:blipFill>
          <p:spPr>
            <a:xfrm>
              <a:off x="7142869" y="4271020"/>
              <a:ext cx="471856" cy="626107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6848597" y="4049664"/>
              <a:ext cx="1025922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Mobile phone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6485" y="3743514"/>
              <a:ext cx="378307" cy="37830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4906" y="3325182"/>
              <a:ext cx="378307" cy="37830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700000">
              <a:off x="1631228" y="4589208"/>
              <a:ext cx="955033" cy="789494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1763726" y="4077517"/>
              <a:ext cx="961802" cy="43088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/>
                <a:t>Remote door</a:t>
              </a:r>
            </a:p>
            <a:p>
              <a:pPr algn="ctr"/>
              <a:r>
                <a:rPr lang="en-US" sz="1400" dirty="0"/>
                <a:t>control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04445" y="3406835"/>
              <a:ext cx="1154500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Certificates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2536374" y="3633156"/>
              <a:ext cx="654282" cy="220715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12" idx="0"/>
            </p:cNvCxnSpPr>
            <p:nvPr/>
          </p:nvCxnSpPr>
          <p:spPr>
            <a:xfrm flipH="1">
              <a:off x="1213968" y="3717095"/>
              <a:ext cx="358796" cy="829779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0" y="6457890"/>
            <a:ext cx="280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Slide from </a:t>
            </a:r>
            <a:r>
              <a:rPr lang="en-US" sz="2000" dirty="0" err="1"/>
              <a:t>Hokeun</a:t>
            </a:r>
            <a:r>
              <a:rPr lang="en-US" sz="2000" dirty="0"/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3587699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87908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Issues with Using SSL/TLS for </a:t>
            </a:r>
            <a:r>
              <a:rPr lang="en-US" sz="3600" dirty="0" err="1"/>
              <a:t>IoT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542" y="2444427"/>
            <a:ext cx="2983022" cy="769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028" y="2496460"/>
            <a:ext cx="1013309" cy="264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61" y="2444427"/>
            <a:ext cx="1421007" cy="316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4" b="60415"/>
          <a:stretch/>
        </p:blipFill>
        <p:spPr>
          <a:xfrm>
            <a:off x="1141261" y="2772768"/>
            <a:ext cx="3681607" cy="4407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3311806"/>
            <a:ext cx="8219229" cy="1717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•"/>
            </a:pPr>
            <a:r>
              <a:rPr lang="en-US" sz="1600" dirty="0"/>
              <a:t>Company Validation</a:t>
            </a:r>
          </a:p>
          <a:p>
            <a:pPr lvl="1" algn="l"/>
            <a:r>
              <a:rPr lang="is-IS" sz="1600" dirty="0"/>
              <a:t>…</a:t>
            </a:r>
            <a:r>
              <a:rPr lang="en-US" sz="1600" dirty="0"/>
              <a:t> First, we will </a:t>
            </a:r>
            <a:r>
              <a:rPr lang="en-US" sz="1600" u="sng" dirty="0"/>
              <a:t>verify that the company requesting a certificate is in good standing </a:t>
            </a:r>
            <a:r>
              <a:rPr lang="is-IS" sz="1600" dirty="0"/>
              <a:t>…</a:t>
            </a:r>
            <a:endParaRPr lang="en-US" sz="1600" dirty="0"/>
          </a:p>
          <a:p>
            <a:pPr marL="285750" indent="-285750" algn="l">
              <a:buFontTx/>
              <a:buChar char="•"/>
            </a:pPr>
            <a:r>
              <a:rPr lang="en-US" sz="1600" dirty="0"/>
              <a:t>Domain Validation</a:t>
            </a:r>
          </a:p>
          <a:p>
            <a:pPr lvl="1" algn="l"/>
            <a:r>
              <a:rPr lang="is-IS" sz="1600" dirty="0"/>
              <a:t>… </a:t>
            </a:r>
            <a:r>
              <a:rPr lang="en-US" sz="1600" dirty="0"/>
              <a:t>can include </a:t>
            </a:r>
            <a:r>
              <a:rPr lang="en-US" sz="1600" u="sng" dirty="0"/>
              <a:t>emails or phone calls to the contact listed in a domain's </a:t>
            </a:r>
            <a:r>
              <a:rPr lang="en-US" sz="1600" u="sng" dirty="0" err="1"/>
              <a:t>whois</a:t>
            </a:r>
            <a:r>
              <a:rPr lang="en-US" sz="1600" u="sng" dirty="0"/>
              <a:t> record </a:t>
            </a:r>
            <a:r>
              <a:rPr lang="is-IS" sz="1600" dirty="0"/>
              <a:t>…</a:t>
            </a:r>
            <a:endParaRPr lang="en-US" sz="1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1375235"/>
            <a:ext cx="8229600" cy="1158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Management overhead of certificates</a:t>
            </a:r>
          </a:p>
          <a:p>
            <a:pPr lvl="1"/>
            <a:r>
              <a:rPr lang="en-US" sz="2400" dirty="0"/>
              <a:t>If you use commercial certificate authorities (CAs)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" y="5181600"/>
            <a:ext cx="8229600" cy="1371600"/>
            <a:chOff x="457200" y="5181600"/>
            <a:chExt cx="8229600" cy="13716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1800" y="5181600"/>
              <a:ext cx="1636481" cy="391017"/>
            </a:xfrm>
            <a:prstGeom prst="rect">
              <a:avLst/>
            </a:prstGeom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57200" y="5200209"/>
              <a:ext cx="8229600" cy="13529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sz="2400" dirty="0"/>
                <a:t>Alternative: free &amp; automated CA</a:t>
              </a:r>
            </a:p>
            <a:p>
              <a:pPr lvl="2"/>
              <a:r>
                <a:rPr lang="en-US" sz="2000" dirty="0"/>
                <a:t>Overhead for managing domains to get certificates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440829" y="3354275"/>
            <a:ext cx="2305043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Quotes from </a:t>
            </a:r>
            <a:r>
              <a:rPr lang="en-US" sz="1400" dirty="0" err="1">
                <a:solidFill>
                  <a:srgbClr val="7F7F7F"/>
                </a:solidFill>
              </a:rPr>
              <a:t>www.digicert.com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457890"/>
            <a:ext cx="280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Slide from </a:t>
            </a:r>
            <a:r>
              <a:rPr lang="en-US" sz="2000" dirty="0" err="1"/>
              <a:t>Hokeun</a:t>
            </a:r>
            <a:r>
              <a:rPr lang="en-US" sz="2000" dirty="0"/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359971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A8AB-FD47-4262-BC05-49DCDA2C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C816-ACF0-47C6-9ECB-BC2242D5D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BD2D2-0FAC-4E47-8468-183CA107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1EE8-9FE2-425D-8FB4-74C399BDEDA0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A6E40-5C96-487A-99BE-EB3A1170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72E87-27FC-4660-AC16-DF3A8B2D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6376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49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DCC75-56BC-4A96-B563-C2484ABDFFD6}"/>
              </a:ext>
            </a:extLst>
          </p:cNvPr>
          <p:cNvSpPr/>
          <p:nvPr/>
        </p:nvSpPr>
        <p:spPr>
          <a:xfrm>
            <a:off x="789899" y="2438400"/>
            <a:ext cx="756261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Security Hardware Approaches</a:t>
            </a:r>
          </a:p>
        </p:txBody>
      </p:sp>
    </p:spTree>
    <p:extLst>
      <p:ext uri="{BB962C8B-B14F-4D97-AF65-F5344CB8AC3E}">
        <p14:creationId xmlns:p14="http://schemas.microsoft.com/office/powerpoint/2010/main" val="383906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19200" y="1371600"/>
            <a:ext cx="7216080" cy="5334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b="1" dirty="0"/>
              <a:t>What is Security?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EFA3FD-FB92-4350-BCAA-16402B8E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EC22DDD-4BB0-4E3B-A766-EEA0893EBDD3}"/>
              </a:ext>
            </a:extLst>
          </p:cNvPr>
          <p:cNvSpPr txBox="1">
            <a:spLocks/>
          </p:cNvSpPr>
          <p:nvPr/>
        </p:nvSpPr>
        <p:spPr bwMode="auto">
          <a:xfrm>
            <a:off x="1703040" y="1860550"/>
            <a:ext cx="721608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6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2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kern="0" dirty="0"/>
              <a:t>“The quality or state of being secure—to be free</a:t>
            </a:r>
            <a:br>
              <a:rPr lang="en-US" kern="0" dirty="0"/>
            </a:br>
            <a:r>
              <a:rPr lang="en-US" kern="0" dirty="0"/>
              <a:t>from danger”</a:t>
            </a:r>
            <a:br>
              <a:rPr lang="en-US" kern="0" dirty="0"/>
            </a:br>
            <a:endParaRPr lang="vi-VN" altLang="ja-JP" kern="0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97A3A27-D1AE-4997-8FF5-727EA8F9D0FE}"/>
              </a:ext>
            </a:extLst>
          </p:cNvPr>
          <p:cNvSpPr txBox="1">
            <a:spLocks/>
          </p:cNvSpPr>
          <p:nvPr/>
        </p:nvSpPr>
        <p:spPr bwMode="auto">
          <a:xfrm>
            <a:off x="1700351" y="2995365"/>
            <a:ext cx="7216080" cy="355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6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24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1430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just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p"/>
              <a:defRPr kumimoji="1" sz="20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18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buFont typeface="Wingdings" pitchFamily="2" charset="2"/>
              <a:buChar char="§"/>
            </a:pPr>
            <a:r>
              <a:rPr lang="en-US" kern="0" dirty="0"/>
              <a:t>A successful organization should have multiple</a:t>
            </a:r>
            <a:br>
              <a:rPr lang="en-US" kern="0" dirty="0"/>
            </a:br>
            <a:r>
              <a:rPr lang="en-US" kern="0" dirty="0"/>
              <a:t>layers of security in place: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kern="0" dirty="0"/>
              <a:t>Physical security 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kern="0" dirty="0"/>
              <a:t>Personal security 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kern="0" dirty="0"/>
              <a:t>Operations security 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kern="0" dirty="0"/>
              <a:t>Communications security 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kern="0" dirty="0"/>
              <a:t>Network security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kern="0" dirty="0"/>
              <a:t>Information security </a:t>
            </a:r>
            <a:br>
              <a:rPr lang="en-US" kern="0" dirty="0"/>
            </a:br>
            <a:endParaRPr lang="vi-VN" altLang="ja-JP" kern="0" dirty="0"/>
          </a:p>
        </p:txBody>
      </p:sp>
    </p:spTree>
    <p:extLst>
      <p:ext uri="{BB962C8B-B14F-4D97-AF65-F5344CB8AC3E}">
        <p14:creationId xmlns:p14="http://schemas.microsoft.com/office/powerpoint/2010/main" val="160125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/>
              <a:t>Techology and Solution for Security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50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9EABEE40-7561-41D5-A666-4C8D41E5E14F}"/>
              </a:ext>
            </a:extLst>
          </p:cNvPr>
          <p:cNvGrpSpPr/>
          <p:nvPr/>
        </p:nvGrpSpPr>
        <p:grpSpPr>
          <a:xfrm>
            <a:off x="2045520" y="1746000"/>
            <a:ext cx="7706520" cy="4303800"/>
            <a:chOff x="2045520" y="1746000"/>
            <a:chExt cx="7706520" cy="4303800"/>
          </a:xfrm>
        </p:grpSpPr>
        <p:sp>
          <p:nvSpPr>
            <p:cNvPr id="10" name="CustomShape 2">
              <a:extLst>
                <a:ext uri="{FF2B5EF4-FFF2-40B4-BE49-F238E27FC236}">
                  <a16:creationId xmlns:a16="http://schemas.microsoft.com/office/drawing/2014/main" id="{1D46F6C9-2707-4815-A1B3-299EEFD46722}"/>
                </a:ext>
              </a:extLst>
            </p:cNvPr>
            <p:cNvSpPr/>
            <p:nvPr/>
          </p:nvSpPr>
          <p:spPr>
            <a:xfrm>
              <a:off x="2045520" y="1746000"/>
              <a:ext cx="5703840" cy="43038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3">
              <a:extLst>
                <a:ext uri="{FF2B5EF4-FFF2-40B4-BE49-F238E27FC236}">
                  <a16:creationId xmlns:a16="http://schemas.microsoft.com/office/drawing/2014/main" id="{DDAFBB77-EE19-416F-9DBC-7BA6342BFDF5}"/>
                </a:ext>
              </a:extLst>
            </p:cNvPr>
            <p:cNvSpPr/>
            <p:nvPr/>
          </p:nvSpPr>
          <p:spPr>
            <a:xfrm>
              <a:off x="7488360" y="1746000"/>
              <a:ext cx="2263680" cy="8175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" name="CustomShape 5">
            <a:extLst>
              <a:ext uri="{FF2B5EF4-FFF2-40B4-BE49-F238E27FC236}">
                <a16:creationId xmlns:a16="http://schemas.microsoft.com/office/drawing/2014/main" id="{BFE558B2-FAE1-4325-8976-2FE251D45AEC}"/>
              </a:ext>
            </a:extLst>
          </p:cNvPr>
          <p:cNvSpPr/>
          <p:nvPr/>
        </p:nvSpPr>
        <p:spPr>
          <a:xfrm>
            <a:off x="274320" y="1561320"/>
            <a:ext cx="2718360" cy="5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62280" indent="-48600">
              <a:lnSpc>
                <a:spcPct val="116000"/>
              </a:lnSpc>
              <a:spcBef>
                <a:spcPts val="96"/>
              </a:spcBef>
              <a:tabLst>
                <a:tab pos="0" algn="l"/>
              </a:tabLst>
            </a:pPr>
            <a:r>
              <a:rPr lang="en-US" sz="1500" b="1" strike="noStrike" spc="-15" dirty="0">
                <a:solidFill>
                  <a:srgbClr val="CF5917"/>
                </a:solidFill>
                <a:latin typeface="Noto Sans"/>
                <a:ea typeface="DejaVu Sans"/>
              </a:rPr>
              <a:t>Digital Identity </a:t>
            </a:r>
            <a:r>
              <a:rPr lang="en-US" sz="1500" b="1" strike="noStrike" spc="-1" dirty="0">
                <a:solidFill>
                  <a:srgbClr val="CF5917"/>
                </a:solidFill>
                <a:latin typeface="Noto Sans"/>
                <a:ea typeface="DejaVu Sans"/>
              </a:rPr>
              <a:t>&amp;  Authentication</a:t>
            </a:r>
            <a:r>
              <a:rPr lang="en-US" sz="1500" b="1" strike="noStrike" spc="-66" dirty="0">
                <a:solidFill>
                  <a:srgbClr val="CF5917"/>
                </a:solidFill>
                <a:latin typeface="Noto Sans"/>
                <a:ea typeface="DejaVu Sans"/>
              </a:rPr>
              <a:t> </a:t>
            </a:r>
            <a:r>
              <a:rPr lang="en-US" sz="1500" b="1" strike="noStrike" spc="-1" dirty="0">
                <a:solidFill>
                  <a:srgbClr val="CF5917"/>
                </a:solidFill>
                <a:latin typeface="Noto Sans"/>
                <a:ea typeface="DejaVu Sans"/>
              </a:rPr>
              <a:t>Platform</a:t>
            </a:r>
            <a:endParaRPr lang="en-US" sz="1500" b="0" strike="noStrike" spc="-1" dirty="0">
              <a:latin typeface="Arial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EC238285-AB70-433F-9849-E3128A9383DA}"/>
              </a:ext>
            </a:extLst>
          </p:cNvPr>
          <p:cNvSpPr/>
          <p:nvPr/>
        </p:nvSpPr>
        <p:spPr>
          <a:xfrm>
            <a:off x="283680" y="3102840"/>
            <a:ext cx="1909800" cy="260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4040" rIns="0" bIns="0">
            <a:spAutoFit/>
          </a:bodyPr>
          <a:lstStyle/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lang="en-US" sz="1600" b="1" strike="noStrike" spc="-1">
                <a:solidFill>
                  <a:srgbClr val="CF5917"/>
                </a:solidFill>
                <a:latin typeface="Noto Sans"/>
                <a:ea typeface="DejaVu Sans"/>
              </a:rPr>
              <a:t>Secure</a:t>
            </a:r>
            <a:r>
              <a:rPr lang="en-US" sz="1600" b="1" strike="noStrike" spc="-46">
                <a:solidFill>
                  <a:srgbClr val="CF5917"/>
                </a:solidFill>
                <a:latin typeface="Noto Sans"/>
                <a:ea typeface="DejaVu Sans"/>
              </a:rPr>
              <a:t> </a:t>
            </a:r>
            <a:r>
              <a:rPr lang="en-US" sz="1600" b="1" strike="noStrike" spc="-15">
                <a:solidFill>
                  <a:srgbClr val="CF5917"/>
                </a:solidFill>
                <a:latin typeface="Noto Sans"/>
                <a:ea typeface="DejaVu Sans"/>
              </a:rPr>
              <a:t>Digibank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985A4538-2519-48FC-8D14-153E25ACEC6D}"/>
              </a:ext>
            </a:extLst>
          </p:cNvPr>
          <p:cNvSpPr/>
          <p:nvPr/>
        </p:nvSpPr>
        <p:spPr>
          <a:xfrm>
            <a:off x="365760" y="4863600"/>
            <a:ext cx="2858040" cy="5302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>
              <a:lnSpc>
                <a:spcPct val="116000"/>
              </a:lnSpc>
              <a:spcBef>
                <a:spcPts val="96"/>
              </a:spcBef>
            </a:pPr>
            <a:r>
              <a:rPr lang="en-US" sz="1500" b="1" strike="noStrike" spc="-1">
                <a:solidFill>
                  <a:srgbClr val="CF5917"/>
                </a:solidFill>
                <a:latin typeface="Noto Sans"/>
                <a:ea typeface="DejaVu Sans"/>
              </a:rPr>
              <a:t>Certified Hardware-enhanced  </a:t>
            </a:r>
            <a:r>
              <a:rPr lang="en-US" sz="1500" b="1" strike="noStrike" spc="-12">
                <a:solidFill>
                  <a:srgbClr val="CF5917"/>
                </a:solidFill>
                <a:latin typeface="Noto Sans"/>
                <a:ea typeface="DejaVu Sans"/>
              </a:rPr>
              <a:t>Cyber/Digital </a:t>
            </a:r>
            <a:r>
              <a:rPr lang="en-US" sz="1500" b="1" strike="noStrike" spc="-1">
                <a:solidFill>
                  <a:srgbClr val="CF5917"/>
                </a:solidFill>
                <a:latin typeface="Noto Sans"/>
                <a:ea typeface="DejaVu Sans"/>
              </a:rPr>
              <a:t>Protection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6" name="CustomShape 8">
            <a:extLst>
              <a:ext uri="{FF2B5EF4-FFF2-40B4-BE49-F238E27FC236}">
                <a16:creationId xmlns:a16="http://schemas.microsoft.com/office/drawing/2014/main" id="{FEE255DA-B5FF-4023-8477-3BE4C8CFF51F}"/>
              </a:ext>
            </a:extLst>
          </p:cNvPr>
          <p:cNvSpPr/>
          <p:nvPr/>
        </p:nvSpPr>
        <p:spPr>
          <a:xfrm>
            <a:off x="7372800" y="1349640"/>
            <a:ext cx="2011680" cy="5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>
              <a:lnSpc>
                <a:spcPct val="116000"/>
              </a:lnSpc>
              <a:spcBef>
                <a:spcPts val="96"/>
              </a:spcBef>
            </a:pPr>
            <a:r>
              <a:rPr lang="en-US" sz="1500" b="1" strike="noStrike" spc="-15">
                <a:solidFill>
                  <a:srgbClr val="CF5917"/>
                </a:solidFill>
                <a:latin typeface="Noto Sans"/>
                <a:ea typeface="DejaVu Sans"/>
              </a:rPr>
              <a:t>Managed </a:t>
            </a:r>
            <a:r>
              <a:rPr lang="en-US" sz="1500" b="1" strike="noStrike" spc="-1">
                <a:solidFill>
                  <a:srgbClr val="CF5917"/>
                </a:solidFill>
                <a:latin typeface="Noto Sans"/>
                <a:ea typeface="DejaVu Sans"/>
              </a:rPr>
              <a:t>SOC &amp;  Data</a:t>
            </a:r>
            <a:r>
              <a:rPr lang="en-US" sz="1500" b="1" strike="noStrike" spc="-75">
                <a:solidFill>
                  <a:srgbClr val="CF5917"/>
                </a:solidFill>
                <a:latin typeface="Noto Sans"/>
                <a:ea typeface="DejaVu Sans"/>
              </a:rPr>
              <a:t> </a:t>
            </a:r>
            <a:r>
              <a:rPr lang="en-US" sz="1500" b="1" strike="noStrike" spc="-1">
                <a:solidFill>
                  <a:srgbClr val="CF5917"/>
                </a:solidFill>
                <a:latin typeface="Noto Sans"/>
                <a:ea typeface="DejaVu Sans"/>
              </a:rPr>
              <a:t>Protection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7" name="CustomShape 9">
            <a:extLst>
              <a:ext uri="{FF2B5EF4-FFF2-40B4-BE49-F238E27FC236}">
                <a16:creationId xmlns:a16="http://schemas.microsoft.com/office/drawing/2014/main" id="{44493E1E-1428-45F4-9B71-4A728AC0C9CF}"/>
              </a:ext>
            </a:extLst>
          </p:cNvPr>
          <p:cNvSpPr/>
          <p:nvPr/>
        </p:nvSpPr>
        <p:spPr>
          <a:xfrm>
            <a:off x="6858000" y="3317040"/>
            <a:ext cx="2407680" cy="5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>
              <a:lnSpc>
                <a:spcPct val="116000"/>
              </a:lnSpc>
              <a:spcBef>
                <a:spcPts val="96"/>
              </a:spcBef>
            </a:pPr>
            <a:r>
              <a:rPr lang="en-US" sz="1500" b="1" strike="noStrike" spc="-12">
                <a:solidFill>
                  <a:srgbClr val="CF5917"/>
                </a:solidFill>
                <a:latin typeface="Noto Sans"/>
                <a:ea typeface="DejaVu Sans"/>
              </a:rPr>
              <a:t>Cyber/Digital </a:t>
            </a:r>
            <a:r>
              <a:rPr lang="en-US" sz="1500" b="1" strike="noStrike" spc="-1">
                <a:solidFill>
                  <a:srgbClr val="CF5917"/>
                </a:solidFill>
                <a:latin typeface="Noto Sans"/>
                <a:ea typeface="DejaVu Sans"/>
              </a:rPr>
              <a:t>Security  </a:t>
            </a:r>
            <a:r>
              <a:rPr lang="en-US" sz="1500" b="1" strike="noStrike" spc="-21">
                <a:solidFill>
                  <a:srgbClr val="CF5917"/>
                </a:solidFill>
                <a:latin typeface="Noto Sans"/>
                <a:ea typeface="DejaVu Sans"/>
              </a:rPr>
              <a:t>Design </a:t>
            </a:r>
            <a:r>
              <a:rPr lang="en-US" sz="1500" b="1" strike="noStrike" spc="-1">
                <a:solidFill>
                  <a:srgbClr val="CF5917"/>
                </a:solidFill>
                <a:latin typeface="Noto Sans"/>
                <a:ea typeface="DejaVu Sans"/>
              </a:rPr>
              <a:t>&amp;</a:t>
            </a:r>
            <a:r>
              <a:rPr lang="en-US" sz="1500" b="1" strike="noStrike" spc="-7">
                <a:solidFill>
                  <a:srgbClr val="CF5917"/>
                </a:solidFill>
                <a:latin typeface="Noto Sans"/>
                <a:ea typeface="DejaVu Sans"/>
              </a:rPr>
              <a:t> </a:t>
            </a:r>
            <a:r>
              <a:rPr lang="en-US" sz="1500" b="1" strike="noStrike" spc="-12">
                <a:solidFill>
                  <a:srgbClr val="CF5917"/>
                </a:solidFill>
                <a:latin typeface="Noto Sans"/>
                <a:ea typeface="DejaVu Sans"/>
              </a:rPr>
              <a:t>Consulting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8" name="CustomShape 10">
            <a:extLst>
              <a:ext uri="{FF2B5EF4-FFF2-40B4-BE49-F238E27FC236}">
                <a16:creationId xmlns:a16="http://schemas.microsoft.com/office/drawing/2014/main" id="{D0B34A1A-DA7E-4294-B7FE-BA6F0CB7CA54}"/>
              </a:ext>
            </a:extLst>
          </p:cNvPr>
          <p:cNvSpPr/>
          <p:nvPr/>
        </p:nvSpPr>
        <p:spPr>
          <a:xfrm>
            <a:off x="7170840" y="5905080"/>
            <a:ext cx="1973160" cy="5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240" rIns="0" bIns="0">
            <a:spAutoFit/>
          </a:bodyPr>
          <a:lstStyle/>
          <a:p>
            <a:pPr marL="12600">
              <a:lnSpc>
                <a:spcPct val="116000"/>
              </a:lnSpc>
              <a:spcBef>
                <a:spcPts val="96"/>
              </a:spcBef>
            </a:pPr>
            <a:r>
              <a:rPr lang="en-US" sz="1500" b="1" strike="noStrike" spc="-1">
                <a:solidFill>
                  <a:srgbClr val="CF5917"/>
                </a:solidFill>
                <a:latin typeface="Noto Sans"/>
                <a:ea typeface="DejaVu Sans"/>
              </a:rPr>
              <a:t>Cybersecurity  Audit &amp;</a:t>
            </a:r>
            <a:r>
              <a:rPr lang="en-US" sz="1500" b="1" strike="noStrike" spc="-80">
                <a:solidFill>
                  <a:srgbClr val="CF5917"/>
                </a:solidFill>
                <a:latin typeface="Noto Sans"/>
                <a:ea typeface="DejaVu Sans"/>
              </a:rPr>
              <a:t> </a:t>
            </a:r>
            <a:r>
              <a:rPr lang="en-US" sz="1500" b="1" strike="noStrike" spc="-1">
                <a:solidFill>
                  <a:srgbClr val="CF5917"/>
                </a:solidFill>
                <a:latin typeface="Noto Sans"/>
                <a:ea typeface="DejaVu Sans"/>
              </a:rPr>
              <a:t>Pentest</a:t>
            </a:r>
            <a:endParaRPr lang="en-US" sz="1500" b="0" strike="noStrike" spc="-1">
              <a:latin typeface="Arial"/>
            </a:endParaRPr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6004E1DC-7EBA-4607-B3BE-A8F8C7F3233F}"/>
              </a:ext>
            </a:extLst>
          </p:cNvPr>
          <p:cNvGrpSpPr/>
          <p:nvPr/>
        </p:nvGrpSpPr>
        <p:grpSpPr>
          <a:xfrm>
            <a:off x="-360" y="1995120"/>
            <a:ext cx="9752400" cy="4404240"/>
            <a:chOff x="-360" y="1995120"/>
            <a:chExt cx="9752400" cy="4404240"/>
          </a:xfrm>
        </p:grpSpPr>
        <p:sp>
          <p:nvSpPr>
            <p:cNvPr id="20" name="CustomShape 12">
              <a:extLst>
                <a:ext uri="{FF2B5EF4-FFF2-40B4-BE49-F238E27FC236}">
                  <a16:creationId xmlns:a16="http://schemas.microsoft.com/office/drawing/2014/main" id="{52A3D3B2-BCFB-4F85-9313-7098B8B3A914}"/>
                </a:ext>
              </a:extLst>
            </p:cNvPr>
            <p:cNvSpPr/>
            <p:nvPr/>
          </p:nvSpPr>
          <p:spPr>
            <a:xfrm>
              <a:off x="7269840" y="3246120"/>
              <a:ext cx="2482200" cy="8175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13">
              <a:extLst>
                <a:ext uri="{FF2B5EF4-FFF2-40B4-BE49-F238E27FC236}">
                  <a16:creationId xmlns:a16="http://schemas.microsoft.com/office/drawing/2014/main" id="{B046A1EA-C7C8-4CF9-94E7-E1C109C6BD1B}"/>
                </a:ext>
              </a:extLst>
            </p:cNvPr>
            <p:cNvSpPr/>
            <p:nvPr/>
          </p:nvSpPr>
          <p:spPr>
            <a:xfrm>
              <a:off x="7098480" y="5584320"/>
              <a:ext cx="2378880" cy="81504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14">
              <a:extLst>
                <a:ext uri="{FF2B5EF4-FFF2-40B4-BE49-F238E27FC236}">
                  <a16:creationId xmlns:a16="http://schemas.microsoft.com/office/drawing/2014/main" id="{F235F7F2-D2CA-4D49-9DA5-65313D9F2F30}"/>
                </a:ext>
              </a:extLst>
            </p:cNvPr>
            <p:cNvSpPr/>
            <p:nvPr/>
          </p:nvSpPr>
          <p:spPr>
            <a:xfrm>
              <a:off x="26280" y="1995120"/>
              <a:ext cx="2692440" cy="8175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15">
              <a:extLst>
                <a:ext uri="{FF2B5EF4-FFF2-40B4-BE49-F238E27FC236}">
                  <a16:creationId xmlns:a16="http://schemas.microsoft.com/office/drawing/2014/main" id="{501C3609-F11C-4714-A698-4FEED9AFAA20}"/>
                </a:ext>
              </a:extLst>
            </p:cNvPr>
            <p:cNvSpPr/>
            <p:nvPr/>
          </p:nvSpPr>
          <p:spPr>
            <a:xfrm>
              <a:off x="-360" y="3246120"/>
              <a:ext cx="2378160" cy="81756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16">
              <a:extLst>
                <a:ext uri="{FF2B5EF4-FFF2-40B4-BE49-F238E27FC236}">
                  <a16:creationId xmlns:a16="http://schemas.microsoft.com/office/drawing/2014/main" id="{D0017CED-5B21-49FE-A1A8-DB29D613696F}"/>
                </a:ext>
              </a:extLst>
            </p:cNvPr>
            <p:cNvSpPr/>
            <p:nvPr/>
          </p:nvSpPr>
          <p:spPr>
            <a:xfrm>
              <a:off x="372600" y="5104800"/>
              <a:ext cx="2614680" cy="81504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53191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/>
              <a:t>Hardware Security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51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095C43B4-4B87-4C5E-BBE1-B754D79FBB5D}"/>
              </a:ext>
            </a:extLst>
          </p:cNvPr>
          <p:cNvGrpSpPr/>
          <p:nvPr/>
        </p:nvGrpSpPr>
        <p:grpSpPr>
          <a:xfrm>
            <a:off x="152400" y="1981200"/>
            <a:ext cx="8558640" cy="1285200"/>
            <a:chOff x="393480" y="3228480"/>
            <a:chExt cx="8558640" cy="1285200"/>
          </a:xfrm>
        </p:grpSpPr>
        <p:sp>
          <p:nvSpPr>
            <p:cNvPr id="26" name="CustomShape 12">
              <a:extLst>
                <a:ext uri="{FF2B5EF4-FFF2-40B4-BE49-F238E27FC236}">
                  <a16:creationId xmlns:a16="http://schemas.microsoft.com/office/drawing/2014/main" id="{D7D86C39-A555-4A5E-BD6E-70ACADB51E9B}"/>
                </a:ext>
              </a:extLst>
            </p:cNvPr>
            <p:cNvSpPr/>
            <p:nvPr/>
          </p:nvSpPr>
          <p:spPr>
            <a:xfrm>
              <a:off x="393480" y="3316320"/>
              <a:ext cx="1265400" cy="1113480"/>
            </a:xfrm>
            <a:custGeom>
              <a:avLst/>
              <a:gdLst/>
              <a:ahLst/>
              <a:cxnLst/>
              <a:rect l="l" t="t" r="r" b="b"/>
              <a:pathLst>
                <a:path w="1266825" h="1115060">
                  <a:moveTo>
                    <a:pt x="1266799" y="436359"/>
                  </a:moveTo>
                  <a:lnTo>
                    <a:pt x="1262710" y="416115"/>
                  </a:lnTo>
                  <a:lnTo>
                    <a:pt x="1251546" y="399554"/>
                  </a:lnTo>
                  <a:lnTo>
                    <a:pt x="1235011" y="388391"/>
                  </a:lnTo>
                  <a:lnTo>
                    <a:pt x="1228407" y="387057"/>
                  </a:lnTo>
                  <a:lnTo>
                    <a:pt x="1228407" y="428828"/>
                  </a:lnTo>
                  <a:lnTo>
                    <a:pt x="1228407" y="988517"/>
                  </a:lnTo>
                  <a:lnTo>
                    <a:pt x="1222298" y="994625"/>
                  </a:lnTo>
                  <a:lnTo>
                    <a:pt x="941628" y="994625"/>
                  </a:lnTo>
                  <a:lnTo>
                    <a:pt x="941628" y="673252"/>
                  </a:lnTo>
                  <a:lnTo>
                    <a:pt x="940333" y="666851"/>
                  </a:lnTo>
                  <a:lnTo>
                    <a:pt x="938098" y="655828"/>
                  </a:lnTo>
                  <a:lnTo>
                    <a:pt x="928497" y="641565"/>
                  </a:lnTo>
                  <a:lnTo>
                    <a:pt x="914260" y="631952"/>
                  </a:lnTo>
                  <a:lnTo>
                    <a:pt x="903236" y="629729"/>
                  </a:lnTo>
                  <a:lnTo>
                    <a:pt x="903236" y="669734"/>
                  </a:lnTo>
                  <a:lnTo>
                    <a:pt x="903236" y="1013841"/>
                  </a:lnTo>
                  <a:lnTo>
                    <a:pt x="903236" y="1073124"/>
                  </a:lnTo>
                  <a:lnTo>
                    <a:pt x="900366" y="1076007"/>
                  </a:lnTo>
                  <a:lnTo>
                    <a:pt x="619353" y="1076007"/>
                  </a:lnTo>
                  <a:lnTo>
                    <a:pt x="616470" y="1073124"/>
                  </a:lnTo>
                  <a:lnTo>
                    <a:pt x="616470" y="787793"/>
                  </a:lnTo>
                  <a:lnTo>
                    <a:pt x="616470" y="669734"/>
                  </a:lnTo>
                  <a:lnTo>
                    <a:pt x="619353" y="666851"/>
                  </a:lnTo>
                  <a:lnTo>
                    <a:pt x="841159" y="666851"/>
                  </a:lnTo>
                  <a:lnTo>
                    <a:pt x="900366" y="666851"/>
                  </a:lnTo>
                  <a:lnTo>
                    <a:pt x="903236" y="669734"/>
                  </a:lnTo>
                  <a:lnTo>
                    <a:pt x="903236" y="629729"/>
                  </a:lnTo>
                  <a:lnTo>
                    <a:pt x="896835" y="628421"/>
                  </a:lnTo>
                  <a:lnTo>
                    <a:pt x="860336" y="628421"/>
                  </a:lnTo>
                  <a:lnTo>
                    <a:pt x="860336" y="428828"/>
                  </a:lnTo>
                  <a:lnTo>
                    <a:pt x="866444" y="422732"/>
                  </a:lnTo>
                  <a:lnTo>
                    <a:pt x="1222298" y="422732"/>
                  </a:lnTo>
                  <a:lnTo>
                    <a:pt x="1228407" y="428828"/>
                  </a:lnTo>
                  <a:lnTo>
                    <a:pt x="1228407" y="387057"/>
                  </a:lnTo>
                  <a:lnTo>
                    <a:pt x="1214793" y="384289"/>
                  </a:lnTo>
                  <a:lnTo>
                    <a:pt x="1203566" y="384289"/>
                  </a:lnTo>
                  <a:lnTo>
                    <a:pt x="1203566" y="84912"/>
                  </a:lnTo>
                  <a:lnTo>
                    <a:pt x="1196886" y="51892"/>
                  </a:lnTo>
                  <a:lnTo>
                    <a:pt x="1178699" y="24904"/>
                  </a:lnTo>
                  <a:lnTo>
                    <a:pt x="1165174" y="15773"/>
                  </a:lnTo>
                  <a:lnTo>
                    <a:pt x="1165174" y="84912"/>
                  </a:lnTo>
                  <a:lnTo>
                    <a:pt x="1165174" y="384289"/>
                  </a:lnTo>
                  <a:lnTo>
                    <a:pt x="873963" y="384289"/>
                  </a:lnTo>
                  <a:lnTo>
                    <a:pt x="853744" y="388391"/>
                  </a:lnTo>
                  <a:lnTo>
                    <a:pt x="837209" y="399554"/>
                  </a:lnTo>
                  <a:lnTo>
                    <a:pt x="826046" y="416115"/>
                  </a:lnTo>
                  <a:lnTo>
                    <a:pt x="821944" y="436359"/>
                  </a:lnTo>
                  <a:lnTo>
                    <a:pt x="821944" y="628421"/>
                  </a:lnTo>
                  <a:lnTo>
                    <a:pt x="622871" y="628421"/>
                  </a:lnTo>
                  <a:lnTo>
                    <a:pt x="605447" y="631952"/>
                  </a:lnTo>
                  <a:lnTo>
                    <a:pt x="591210" y="641565"/>
                  </a:lnTo>
                  <a:lnTo>
                    <a:pt x="581609" y="655828"/>
                  </a:lnTo>
                  <a:lnTo>
                    <a:pt x="578078" y="673252"/>
                  </a:lnTo>
                  <a:lnTo>
                    <a:pt x="578078" y="768578"/>
                  </a:lnTo>
                  <a:lnTo>
                    <a:pt x="84810" y="768578"/>
                  </a:lnTo>
                  <a:lnTo>
                    <a:pt x="66763" y="764921"/>
                  </a:lnTo>
                  <a:lnTo>
                    <a:pt x="52006" y="754951"/>
                  </a:lnTo>
                  <a:lnTo>
                    <a:pt x="42049" y="740181"/>
                  </a:lnTo>
                  <a:lnTo>
                    <a:pt x="38392" y="722096"/>
                  </a:lnTo>
                  <a:lnTo>
                    <a:pt x="38392" y="84912"/>
                  </a:lnTo>
                  <a:lnTo>
                    <a:pt x="42049" y="66827"/>
                  </a:lnTo>
                  <a:lnTo>
                    <a:pt x="52006" y="52057"/>
                  </a:lnTo>
                  <a:lnTo>
                    <a:pt x="66763" y="42087"/>
                  </a:lnTo>
                  <a:lnTo>
                    <a:pt x="84810" y="38430"/>
                  </a:lnTo>
                  <a:lnTo>
                    <a:pt x="1118755" y="38430"/>
                  </a:lnTo>
                  <a:lnTo>
                    <a:pt x="1136815" y="42087"/>
                  </a:lnTo>
                  <a:lnTo>
                    <a:pt x="1151572" y="52057"/>
                  </a:lnTo>
                  <a:lnTo>
                    <a:pt x="1161529" y="66827"/>
                  </a:lnTo>
                  <a:lnTo>
                    <a:pt x="1165174" y="84912"/>
                  </a:lnTo>
                  <a:lnTo>
                    <a:pt x="1165174" y="15773"/>
                  </a:lnTo>
                  <a:lnTo>
                    <a:pt x="1151737" y="6692"/>
                  </a:lnTo>
                  <a:lnTo>
                    <a:pt x="1118755" y="0"/>
                  </a:lnTo>
                  <a:lnTo>
                    <a:pt x="84810" y="0"/>
                  </a:lnTo>
                  <a:lnTo>
                    <a:pt x="51841" y="6692"/>
                  </a:lnTo>
                  <a:lnTo>
                    <a:pt x="24879" y="24904"/>
                  </a:lnTo>
                  <a:lnTo>
                    <a:pt x="6680" y="51892"/>
                  </a:lnTo>
                  <a:lnTo>
                    <a:pt x="0" y="84912"/>
                  </a:lnTo>
                  <a:lnTo>
                    <a:pt x="0" y="722096"/>
                  </a:lnTo>
                  <a:lnTo>
                    <a:pt x="6680" y="755103"/>
                  </a:lnTo>
                  <a:lnTo>
                    <a:pt x="24879" y="782104"/>
                  </a:lnTo>
                  <a:lnTo>
                    <a:pt x="51841" y="800315"/>
                  </a:lnTo>
                  <a:lnTo>
                    <a:pt x="84810" y="807008"/>
                  </a:lnTo>
                  <a:lnTo>
                    <a:pt x="578078" y="807008"/>
                  </a:lnTo>
                  <a:lnTo>
                    <a:pt x="578078" y="1069606"/>
                  </a:lnTo>
                  <a:lnTo>
                    <a:pt x="581609" y="1087031"/>
                  </a:lnTo>
                  <a:lnTo>
                    <a:pt x="591210" y="1101293"/>
                  </a:lnTo>
                  <a:lnTo>
                    <a:pt x="605447" y="1110907"/>
                  </a:lnTo>
                  <a:lnTo>
                    <a:pt x="622871" y="1114437"/>
                  </a:lnTo>
                  <a:lnTo>
                    <a:pt x="896835" y="1114437"/>
                  </a:lnTo>
                  <a:lnTo>
                    <a:pt x="938098" y="1087031"/>
                  </a:lnTo>
                  <a:lnTo>
                    <a:pt x="941628" y="1069606"/>
                  </a:lnTo>
                  <a:lnTo>
                    <a:pt x="941628" y="1033056"/>
                  </a:lnTo>
                  <a:lnTo>
                    <a:pt x="1214793" y="1033056"/>
                  </a:lnTo>
                  <a:lnTo>
                    <a:pt x="1235011" y="1028954"/>
                  </a:lnTo>
                  <a:lnTo>
                    <a:pt x="1251546" y="1017778"/>
                  </a:lnTo>
                  <a:lnTo>
                    <a:pt x="1262710" y="1001229"/>
                  </a:lnTo>
                  <a:lnTo>
                    <a:pt x="1266799" y="980986"/>
                  </a:lnTo>
                  <a:lnTo>
                    <a:pt x="1266799" y="436359"/>
                  </a:lnTo>
                  <a:close/>
                </a:path>
              </a:pathLst>
            </a:custGeom>
            <a:solidFill>
              <a:srgbClr val="1A4A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13">
              <a:extLst>
                <a:ext uri="{FF2B5EF4-FFF2-40B4-BE49-F238E27FC236}">
                  <a16:creationId xmlns:a16="http://schemas.microsoft.com/office/drawing/2014/main" id="{65D202EF-B162-491E-9587-C15BEE9F7DB2}"/>
                </a:ext>
              </a:extLst>
            </p:cNvPr>
            <p:cNvSpPr/>
            <p:nvPr/>
          </p:nvSpPr>
          <p:spPr>
            <a:xfrm>
              <a:off x="691560" y="4084920"/>
              <a:ext cx="127080" cy="1454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14">
              <a:extLst>
                <a:ext uri="{FF2B5EF4-FFF2-40B4-BE49-F238E27FC236}">
                  <a16:creationId xmlns:a16="http://schemas.microsoft.com/office/drawing/2014/main" id="{BD95CFA3-E706-4D25-ABB5-BF14393F2AD1}"/>
                </a:ext>
              </a:extLst>
            </p:cNvPr>
            <p:cNvSpPr/>
            <p:nvPr/>
          </p:nvSpPr>
          <p:spPr>
            <a:xfrm>
              <a:off x="596520" y="4193640"/>
              <a:ext cx="411840" cy="37440"/>
            </a:xfrm>
            <a:custGeom>
              <a:avLst/>
              <a:gdLst/>
              <a:ahLst/>
              <a:cxnLst/>
              <a:rect l="l" t="t" r="r" b="b"/>
              <a:pathLst>
                <a:path w="413384" h="38735">
                  <a:moveTo>
                    <a:pt x="394034" y="38428"/>
                  </a:moveTo>
                  <a:lnTo>
                    <a:pt x="19193" y="38428"/>
                  </a:lnTo>
                  <a:lnTo>
                    <a:pt x="11724" y="36918"/>
                  </a:lnTo>
                  <a:lnTo>
                    <a:pt x="5622" y="32800"/>
                  </a:lnTo>
                  <a:lnTo>
                    <a:pt x="1508" y="26692"/>
                  </a:lnTo>
                  <a:lnTo>
                    <a:pt x="0" y="19214"/>
                  </a:lnTo>
                  <a:lnTo>
                    <a:pt x="1508" y="11735"/>
                  </a:lnTo>
                  <a:lnTo>
                    <a:pt x="5622" y="5628"/>
                  </a:lnTo>
                  <a:lnTo>
                    <a:pt x="11724" y="1510"/>
                  </a:lnTo>
                  <a:lnTo>
                    <a:pt x="19193" y="0"/>
                  </a:lnTo>
                  <a:lnTo>
                    <a:pt x="394034" y="0"/>
                  </a:lnTo>
                  <a:lnTo>
                    <a:pt x="401505" y="1510"/>
                  </a:lnTo>
                  <a:lnTo>
                    <a:pt x="407606" y="5628"/>
                  </a:lnTo>
                  <a:lnTo>
                    <a:pt x="411719" y="11735"/>
                  </a:lnTo>
                  <a:lnTo>
                    <a:pt x="413228" y="19214"/>
                  </a:lnTo>
                  <a:lnTo>
                    <a:pt x="411719" y="26692"/>
                  </a:lnTo>
                  <a:lnTo>
                    <a:pt x="407606" y="32800"/>
                  </a:lnTo>
                  <a:lnTo>
                    <a:pt x="401505" y="36918"/>
                  </a:lnTo>
                  <a:lnTo>
                    <a:pt x="394034" y="38428"/>
                  </a:lnTo>
                  <a:close/>
                </a:path>
              </a:pathLst>
            </a:custGeom>
            <a:solidFill>
              <a:srgbClr val="1A4A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15">
              <a:extLst>
                <a:ext uri="{FF2B5EF4-FFF2-40B4-BE49-F238E27FC236}">
                  <a16:creationId xmlns:a16="http://schemas.microsoft.com/office/drawing/2014/main" id="{D6D47E1C-7E78-45B0-92BA-0D75AE440449}"/>
                </a:ext>
              </a:extLst>
            </p:cNvPr>
            <p:cNvSpPr/>
            <p:nvPr/>
          </p:nvSpPr>
          <p:spPr>
            <a:xfrm>
              <a:off x="891360" y="3801600"/>
              <a:ext cx="205920" cy="7020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16">
              <a:extLst>
                <a:ext uri="{FF2B5EF4-FFF2-40B4-BE49-F238E27FC236}">
                  <a16:creationId xmlns:a16="http://schemas.microsoft.com/office/drawing/2014/main" id="{882D582C-0EFE-447A-B5A5-58C9A0EB5AED}"/>
                </a:ext>
              </a:extLst>
            </p:cNvPr>
            <p:cNvSpPr/>
            <p:nvPr/>
          </p:nvSpPr>
          <p:spPr>
            <a:xfrm>
              <a:off x="773640" y="3566520"/>
              <a:ext cx="681840" cy="731520"/>
            </a:xfrm>
            <a:custGeom>
              <a:avLst/>
              <a:gdLst/>
              <a:ahLst/>
              <a:cxnLst/>
              <a:rect l="l" t="t" r="r" b="b"/>
              <a:pathLst>
                <a:path w="683260" h="732789">
                  <a:moveTo>
                    <a:pt x="383565" y="195795"/>
                  </a:moveTo>
                  <a:lnTo>
                    <a:pt x="343255" y="153847"/>
                  </a:lnTo>
                  <a:lnTo>
                    <a:pt x="304761" y="133591"/>
                  </a:lnTo>
                  <a:lnTo>
                    <a:pt x="263728" y="121437"/>
                  </a:lnTo>
                  <a:lnTo>
                    <a:pt x="221437" y="117386"/>
                  </a:lnTo>
                  <a:lnTo>
                    <a:pt x="179133" y="121437"/>
                  </a:lnTo>
                  <a:lnTo>
                    <a:pt x="138099" y="133591"/>
                  </a:lnTo>
                  <a:lnTo>
                    <a:pt x="99606" y="153847"/>
                  </a:lnTo>
                  <a:lnTo>
                    <a:pt x="64922" y="182206"/>
                  </a:lnTo>
                  <a:lnTo>
                    <a:pt x="59296" y="195795"/>
                  </a:lnTo>
                  <a:lnTo>
                    <a:pt x="60706" y="203022"/>
                  </a:lnTo>
                  <a:lnTo>
                    <a:pt x="64922" y="209372"/>
                  </a:lnTo>
                  <a:lnTo>
                    <a:pt x="71272" y="213601"/>
                  </a:lnTo>
                  <a:lnTo>
                    <a:pt x="78498" y="214998"/>
                  </a:lnTo>
                  <a:lnTo>
                    <a:pt x="85712" y="213601"/>
                  </a:lnTo>
                  <a:lnTo>
                    <a:pt x="92062" y="209372"/>
                  </a:lnTo>
                  <a:lnTo>
                    <a:pt x="131051" y="179628"/>
                  </a:lnTo>
                  <a:lnTo>
                    <a:pt x="174993" y="161772"/>
                  </a:lnTo>
                  <a:lnTo>
                    <a:pt x="221437" y="155816"/>
                  </a:lnTo>
                  <a:lnTo>
                    <a:pt x="267881" y="161772"/>
                  </a:lnTo>
                  <a:lnTo>
                    <a:pt x="311835" y="179628"/>
                  </a:lnTo>
                  <a:lnTo>
                    <a:pt x="350812" y="209372"/>
                  </a:lnTo>
                  <a:lnTo>
                    <a:pt x="354558" y="213118"/>
                  </a:lnTo>
                  <a:lnTo>
                    <a:pt x="359473" y="214998"/>
                  </a:lnTo>
                  <a:lnTo>
                    <a:pt x="369290" y="214998"/>
                  </a:lnTo>
                  <a:lnTo>
                    <a:pt x="374192" y="213118"/>
                  </a:lnTo>
                  <a:lnTo>
                    <a:pt x="377952" y="209372"/>
                  </a:lnTo>
                  <a:lnTo>
                    <a:pt x="382168" y="203022"/>
                  </a:lnTo>
                  <a:lnTo>
                    <a:pt x="383565" y="195795"/>
                  </a:lnTo>
                  <a:close/>
                  <a:moveTo>
                    <a:pt x="398665" y="710450"/>
                  </a:moveTo>
                  <a:lnTo>
                    <a:pt x="398157" y="708126"/>
                  </a:lnTo>
                  <a:lnTo>
                    <a:pt x="397129" y="705573"/>
                  </a:lnTo>
                  <a:lnTo>
                    <a:pt x="396354" y="703262"/>
                  </a:lnTo>
                  <a:lnTo>
                    <a:pt x="394830" y="701217"/>
                  </a:lnTo>
                  <a:lnTo>
                    <a:pt x="393026" y="699414"/>
                  </a:lnTo>
                  <a:lnTo>
                    <a:pt x="386778" y="695388"/>
                  </a:lnTo>
                  <a:lnTo>
                    <a:pt x="379476" y="694055"/>
                  </a:lnTo>
                  <a:lnTo>
                    <a:pt x="372160" y="695388"/>
                  </a:lnTo>
                  <a:lnTo>
                    <a:pt x="360273" y="710450"/>
                  </a:lnTo>
                  <a:lnTo>
                    <a:pt x="360273" y="718121"/>
                  </a:lnTo>
                  <a:lnTo>
                    <a:pt x="362331" y="722985"/>
                  </a:lnTo>
                  <a:lnTo>
                    <a:pt x="365899" y="726579"/>
                  </a:lnTo>
                  <a:lnTo>
                    <a:pt x="369493" y="730161"/>
                  </a:lnTo>
                  <a:lnTo>
                    <a:pt x="374345" y="732218"/>
                  </a:lnTo>
                  <a:lnTo>
                    <a:pt x="384581" y="732218"/>
                  </a:lnTo>
                  <a:lnTo>
                    <a:pt x="389458" y="730161"/>
                  </a:lnTo>
                  <a:lnTo>
                    <a:pt x="396621" y="722985"/>
                  </a:lnTo>
                  <a:lnTo>
                    <a:pt x="398665" y="718121"/>
                  </a:lnTo>
                  <a:lnTo>
                    <a:pt x="398665" y="710450"/>
                  </a:lnTo>
                  <a:close/>
                  <a:moveTo>
                    <a:pt x="398703" y="529767"/>
                  </a:moveTo>
                  <a:lnTo>
                    <a:pt x="397192" y="522287"/>
                  </a:lnTo>
                  <a:lnTo>
                    <a:pt x="393077" y="516178"/>
                  </a:lnTo>
                  <a:lnTo>
                    <a:pt x="386981" y="512064"/>
                  </a:lnTo>
                  <a:lnTo>
                    <a:pt x="379501" y="510552"/>
                  </a:lnTo>
                  <a:lnTo>
                    <a:pt x="372033" y="512064"/>
                  </a:lnTo>
                  <a:lnTo>
                    <a:pt x="365937" y="516178"/>
                  </a:lnTo>
                  <a:lnTo>
                    <a:pt x="361823" y="522287"/>
                  </a:lnTo>
                  <a:lnTo>
                    <a:pt x="360311" y="529767"/>
                  </a:lnTo>
                  <a:lnTo>
                    <a:pt x="360311" y="633907"/>
                  </a:lnTo>
                  <a:lnTo>
                    <a:pt x="361823" y="641388"/>
                  </a:lnTo>
                  <a:lnTo>
                    <a:pt x="365937" y="647496"/>
                  </a:lnTo>
                  <a:lnTo>
                    <a:pt x="372033" y="651624"/>
                  </a:lnTo>
                  <a:lnTo>
                    <a:pt x="379501" y="653122"/>
                  </a:lnTo>
                  <a:lnTo>
                    <a:pt x="386981" y="651624"/>
                  </a:lnTo>
                  <a:lnTo>
                    <a:pt x="393077" y="647496"/>
                  </a:lnTo>
                  <a:lnTo>
                    <a:pt x="397192" y="641388"/>
                  </a:lnTo>
                  <a:lnTo>
                    <a:pt x="398703" y="633907"/>
                  </a:lnTo>
                  <a:lnTo>
                    <a:pt x="398703" y="529767"/>
                  </a:lnTo>
                  <a:close/>
                  <a:moveTo>
                    <a:pt x="442874" y="103098"/>
                  </a:moveTo>
                  <a:lnTo>
                    <a:pt x="400507" y="58039"/>
                  </a:lnTo>
                  <a:lnTo>
                    <a:pt x="359867" y="33070"/>
                  </a:lnTo>
                  <a:lnTo>
                    <a:pt x="316014" y="14884"/>
                  </a:lnTo>
                  <a:lnTo>
                    <a:pt x="269646" y="3759"/>
                  </a:lnTo>
                  <a:lnTo>
                    <a:pt x="221437" y="0"/>
                  </a:lnTo>
                  <a:lnTo>
                    <a:pt x="173215" y="3759"/>
                  </a:lnTo>
                  <a:lnTo>
                    <a:pt x="126847" y="14884"/>
                  </a:lnTo>
                  <a:lnTo>
                    <a:pt x="83007" y="33070"/>
                  </a:lnTo>
                  <a:lnTo>
                    <a:pt x="42379" y="58039"/>
                  </a:lnTo>
                  <a:lnTo>
                    <a:pt x="5626" y="89509"/>
                  </a:lnTo>
                  <a:lnTo>
                    <a:pt x="0" y="103098"/>
                  </a:lnTo>
                  <a:lnTo>
                    <a:pt x="1397" y="110324"/>
                  </a:lnTo>
                  <a:lnTo>
                    <a:pt x="5626" y="116674"/>
                  </a:lnTo>
                  <a:lnTo>
                    <a:pt x="11963" y="120904"/>
                  </a:lnTo>
                  <a:lnTo>
                    <a:pt x="19189" y="122313"/>
                  </a:lnTo>
                  <a:lnTo>
                    <a:pt x="26403" y="120904"/>
                  </a:lnTo>
                  <a:lnTo>
                    <a:pt x="32753" y="116674"/>
                  </a:lnTo>
                  <a:lnTo>
                    <a:pt x="73482" y="83159"/>
                  </a:lnTo>
                  <a:lnTo>
                    <a:pt x="119265" y="58623"/>
                  </a:lnTo>
                  <a:lnTo>
                    <a:pt x="168973" y="43548"/>
                  </a:lnTo>
                  <a:lnTo>
                    <a:pt x="221437" y="38417"/>
                  </a:lnTo>
                  <a:lnTo>
                    <a:pt x="273888" y="43548"/>
                  </a:lnTo>
                  <a:lnTo>
                    <a:pt x="323596" y="58623"/>
                  </a:lnTo>
                  <a:lnTo>
                    <a:pt x="369392" y="83159"/>
                  </a:lnTo>
                  <a:lnTo>
                    <a:pt x="410108" y="116674"/>
                  </a:lnTo>
                  <a:lnTo>
                    <a:pt x="413867" y="120434"/>
                  </a:lnTo>
                  <a:lnTo>
                    <a:pt x="418769" y="122313"/>
                  </a:lnTo>
                  <a:lnTo>
                    <a:pt x="428599" y="122313"/>
                  </a:lnTo>
                  <a:lnTo>
                    <a:pt x="433501" y="120434"/>
                  </a:lnTo>
                  <a:lnTo>
                    <a:pt x="437261" y="116674"/>
                  </a:lnTo>
                  <a:lnTo>
                    <a:pt x="441477" y="110324"/>
                  </a:lnTo>
                  <a:lnTo>
                    <a:pt x="442874" y="103098"/>
                  </a:lnTo>
                  <a:close/>
                  <a:moveTo>
                    <a:pt x="683221" y="367017"/>
                  </a:moveTo>
                  <a:lnTo>
                    <a:pt x="681697" y="359537"/>
                  </a:lnTo>
                  <a:lnTo>
                    <a:pt x="677583" y="353428"/>
                  </a:lnTo>
                  <a:lnTo>
                    <a:pt x="671474" y="349313"/>
                  </a:lnTo>
                  <a:lnTo>
                    <a:pt x="664006" y="347802"/>
                  </a:lnTo>
                  <a:lnTo>
                    <a:pt x="656551" y="349313"/>
                  </a:lnTo>
                  <a:lnTo>
                    <a:pt x="650443" y="353428"/>
                  </a:lnTo>
                  <a:lnTo>
                    <a:pt x="646341" y="359537"/>
                  </a:lnTo>
                  <a:lnTo>
                    <a:pt x="644829" y="367017"/>
                  </a:lnTo>
                  <a:lnTo>
                    <a:pt x="644829" y="471170"/>
                  </a:lnTo>
                  <a:lnTo>
                    <a:pt x="646341" y="478650"/>
                  </a:lnTo>
                  <a:lnTo>
                    <a:pt x="650443" y="484759"/>
                  </a:lnTo>
                  <a:lnTo>
                    <a:pt x="656551" y="488873"/>
                  </a:lnTo>
                  <a:lnTo>
                    <a:pt x="664006" y="490385"/>
                  </a:lnTo>
                  <a:lnTo>
                    <a:pt x="671474" y="488873"/>
                  </a:lnTo>
                  <a:lnTo>
                    <a:pt x="677583" y="484759"/>
                  </a:lnTo>
                  <a:lnTo>
                    <a:pt x="681697" y="478650"/>
                  </a:lnTo>
                  <a:lnTo>
                    <a:pt x="683221" y="471170"/>
                  </a:lnTo>
                  <a:lnTo>
                    <a:pt x="683221" y="367017"/>
                  </a:lnTo>
                  <a:close/>
                  <a:moveTo>
                    <a:pt x="683247" y="547751"/>
                  </a:moveTo>
                  <a:lnTo>
                    <a:pt x="663803" y="529564"/>
                  </a:lnTo>
                  <a:lnTo>
                    <a:pt x="656628" y="532638"/>
                  </a:lnTo>
                  <a:lnTo>
                    <a:pt x="654329" y="533412"/>
                  </a:lnTo>
                  <a:lnTo>
                    <a:pt x="652272" y="534936"/>
                  </a:lnTo>
                  <a:lnTo>
                    <a:pt x="648703" y="538543"/>
                  </a:lnTo>
                  <a:lnTo>
                    <a:pt x="647166" y="540575"/>
                  </a:lnTo>
                  <a:lnTo>
                    <a:pt x="646379" y="542886"/>
                  </a:lnTo>
                  <a:lnTo>
                    <a:pt x="645363" y="545198"/>
                  </a:lnTo>
                  <a:lnTo>
                    <a:pt x="644855" y="547751"/>
                  </a:lnTo>
                  <a:lnTo>
                    <a:pt x="644855" y="552881"/>
                  </a:lnTo>
                  <a:lnTo>
                    <a:pt x="645363" y="555434"/>
                  </a:lnTo>
                  <a:lnTo>
                    <a:pt x="646379" y="557758"/>
                  </a:lnTo>
                  <a:lnTo>
                    <a:pt x="647166" y="560057"/>
                  </a:lnTo>
                  <a:lnTo>
                    <a:pt x="648703" y="562102"/>
                  </a:lnTo>
                  <a:lnTo>
                    <a:pt x="654075" y="567486"/>
                  </a:lnTo>
                  <a:lnTo>
                    <a:pt x="658939" y="569544"/>
                  </a:lnTo>
                  <a:lnTo>
                    <a:pt x="669163" y="569544"/>
                  </a:lnTo>
                  <a:lnTo>
                    <a:pt x="683247" y="552881"/>
                  </a:lnTo>
                  <a:lnTo>
                    <a:pt x="683247" y="547751"/>
                  </a:lnTo>
                  <a:close/>
                </a:path>
              </a:pathLst>
            </a:custGeom>
            <a:solidFill>
              <a:srgbClr val="1A4A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17">
              <a:extLst>
                <a:ext uri="{FF2B5EF4-FFF2-40B4-BE49-F238E27FC236}">
                  <a16:creationId xmlns:a16="http://schemas.microsoft.com/office/drawing/2014/main" id="{6AE50213-67D6-4516-88DD-E41BF3F5EBF1}"/>
                </a:ext>
              </a:extLst>
            </p:cNvPr>
            <p:cNvSpPr/>
            <p:nvPr/>
          </p:nvSpPr>
          <p:spPr>
            <a:xfrm>
              <a:off x="2837520" y="3316320"/>
              <a:ext cx="1541520" cy="111312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18">
              <a:extLst>
                <a:ext uri="{FF2B5EF4-FFF2-40B4-BE49-F238E27FC236}">
                  <a16:creationId xmlns:a16="http://schemas.microsoft.com/office/drawing/2014/main" id="{06868516-D8F3-4DED-AEAA-994FEB717C1B}"/>
                </a:ext>
              </a:extLst>
            </p:cNvPr>
            <p:cNvSpPr/>
            <p:nvPr/>
          </p:nvSpPr>
          <p:spPr>
            <a:xfrm>
              <a:off x="5222160" y="3228480"/>
              <a:ext cx="3729960" cy="1285200"/>
            </a:xfrm>
            <a:custGeom>
              <a:avLst/>
              <a:gdLst/>
              <a:ahLst/>
              <a:cxnLst/>
              <a:rect l="l" t="t" r="r" b="b"/>
              <a:pathLst>
                <a:path w="3731259" h="1286510">
                  <a:moveTo>
                    <a:pt x="372071" y="997788"/>
                  </a:moveTo>
                  <a:lnTo>
                    <a:pt x="32791" y="997788"/>
                  </a:lnTo>
                  <a:lnTo>
                    <a:pt x="32791" y="1024432"/>
                  </a:lnTo>
                  <a:lnTo>
                    <a:pt x="32791" y="1229995"/>
                  </a:lnTo>
                  <a:lnTo>
                    <a:pt x="32791" y="1255369"/>
                  </a:lnTo>
                  <a:lnTo>
                    <a:pt x="372071" y="1255369"/>
                  </a:lnTo>
                  <a:lnTo>
                    <a:pt x="372071" y="1229995"/>
                  </a:lnTo>
                  <a:lnTo>
                    <a:pt x="55753" y="1229995"/>
                  </a:lnTo>
                  <a:lnTo>
                    <a:pt x="55753" y="1024432"/>
                  </a:lnTo>
                  <a:lnTo>
                    <a:pt x="349097" y="1024432"/>
                  </a:lnTo>
                  <a:lnTo>
                    <a:pt x="349097" y="1229880"/>
                  </a:lnTo>
                  <a:lnTo>
                    <a:pt x="372071" y="1229880"/>
                  </a:lnTo>
                  <a:lnTo>
                    <a:pt x="372071" y="1024432"/>
                  </a:lnTo>
                  <a:lnTo>
                    <a:pt x="372071" y="1024013"/>
                  </a:lnTo>
                  <a:lnTo>
                    <a:pt x="372071" y="997788"/>
                  </a:lnTo>
                  <a:close/>
                  <a:moveTo>
                    <a:pt x="855116" y="1201026"/>
                  </a:moveTo>
                  <a:lnTo>
                    <a:pt x="820521" y="1201026"/>
                  </a:lnTo>
                  <a:lnTo>
                    <a:pt x="820521" y="1251750"/>
                  </a:lnTo>
                  <a:lnTo>
                    <a:pt x="855116" y="1251750"/>
                  </a:lnTo>
                  <a:lnTo>
                    <a:pt x="855116" y="1201026"/>
                  </a:lnTo>
                  <a:close/>
                  <a:moveTo>
                    <a:pt x="920229" y="1268501"/>
                  </a:moveTo>
                  <a:lnTo>
                    <a:pt x="915543" y="1263815"/>
                  </a:lnTo>
                  <a:lnTo>
                    <a:pt x="760095" y="1263815"/>
                  </a:lnTo>
                  <a:lnTo>
                    <a:pt x="755408" y="1268501"/>
                  </a:lnTo>
                  <a:lnTo>
                    <a:pt x="755408" y="1285862"/>
                  </a:lnTo>
                  <a:lnTo>
                    <a:pt x="920229" y="1285862"/>
                  </a:lnTo>
                  <a:lnTo>
                    <a:pt x="920229" y="1268501"/>
                  </a:lnTo>
                  <a:close/>
                  <a:moveTo>
                    <a:pt x="1530159" y="848258"/>
                  </a:moveTo>
                  <a:lnTo>
                    <a:pt x="1527111" y="831888"/>
                  </a:lnTo>
                  <a:lnTo>
                    <a:pt x="1519656" y="819924"/>
                  </a:lnTo>
                  <a:lnTo>
                    <a:pt x="1518767" y="818502"/>
                  </a:lnTo>
                  <a:lnTo>
                    <a:pt x="1517446" y="817537"/>
                  </a:lnTo>
                  <a:lnTo>
                    <a:pt x="1517446" y="848258"/>
                  </a:lnTo>
                  <a:lnTo>
                    <a:pt x="1517446" y="1206004"/>
                  </a:lnTo>
                  <a:lnTo>
                    <a:pt x="1431950" y="1206004"/>
                  </a:lnTo>
                  <a:lnTo>
                    <a:pt x="1431950" y="1230160"/>
                  </a:lnTo>
                  <a:lnTo>
                    <a:pt x="1431950" y="1243787"/>
                  </a:lnTo>
                  <a:lnTo>
                    <a:pt x="1426819" y="1249349"/>
                  </a:lnTo>
                  <a:lnTo>
                    <a:pt x="1356855" y="1249349"/>
                  </a:lnTo>
                  <a:lnTo>
                    <a:pt x="1351711" y="1243787"/>
                  </a:lnTo>
                  <a:lnTo>
                    <a:pt x="1351711" y="1230160"/>
                  </a:lnTo>
                  <a:lnTo>
                    <a:pt x="1356855" y="1224597"/>
                  </a:lnTo>
                  <a:lnTo>
                    <a:pt x="1426819" y="1224597"/>
                  </a:lnTo>
                  <a:lnTo>
                    <a:pt x="1431950" y="1230160"/>
                  </a:lnTo>
                  <a:lnTo>
                    <a:pt x="1431950" y="1206004"/>
                  </a:lnTo>
                  <a:lnTo>
                    <a:pt x="1266215" y="1206004"/>
                  </a:lnTo>
                  <a:lnTo>
                    <a:pt x="1266215" y="848258"/>
                  </a:lnTo>
                  <a:lnTo>
                    <a:pt x="1268272" y="837247"/>
                  </a:lnTo>
                  <a:lnTo>
                    <a:pt x="1273886" y="828230"/>
                  </a:lnTo>
                  <a:lnTo>
                    <a:pt x="1282192" y="822159"/>
                  </a:lnTo>
                  <a:lnTo>
                    <a:pt x="1292364" y="819924"/>
                  </a:lnTo>
                  <a:lnTo>
                    <a:pt x="1320380" y="819924"/>
                  </a:lnTo>
                  <a:lnTo>
                    <a:pt x="1320380" y="837984"/>
                  </a:lnTo>
                  <a:lnTo>
                    <a:pt x="1327073" y="845223"/>
                  </a:lnTo>
                  <a:lnTo>
                    <a:pt x="1456601" y="845223"/>
                  </a:lnTo>
                  <a:lnTo>
                    <a:pt x="1463281" y="837984"/>
                  </a:lnTo>
                  <a:lnTo>
                    <a:pt x="1463281" y="819924"/>
                  </a:lnTo>
                  <a:lnTo>
                    <a:pt x="1491310" y="819924"/>
                  </a:lnTo>
                  <a:lnTo>
                    <a:pt x="1501470" y="822159"/>
                  </a:lnTo>
                  <a:lnTo>
                    <a:pt x="1509776" y="828230"/>
                  </a:lnTo>
                  <a:lnTo>
                    <a:pt x="1515389" y="837247"/>
                  </a:lnTo>
                  <a:lnTo>
                    <a:pt x="1517446" y="848258"/>
                  </a:lnTo>
                  <a:lnTo>
                    <a:pt x="1517446" y="817537"/>
                  </a:lnTo>
                  <a:lnTo>
                    <a:pt x="1506410" y="809459"/>
                  </a:lnTo>
                  <a:lnTo>
                    <a:pt x="1491310" y="806145"/>
                  </a:lnTo>
                  <a:lnTo>
                    <a:pt x="1409903" y="806145"/>
                  </a:lnTo>
                  <a:lnTo>
                    <a:pt x="1409903" y="735634"/>
                  </a:lnTo>
                  <a:lnTo>
                    <a:pt x="1408480" y="728611"/>
                  </a:lnTo>
                  <a:lnTo>
                    <a:pt x="1404607" y="722884"/>
                  </a:lnTo>
                  <a:lnTo>
                    <a:pt x="1398866" y="719010"/>
                  </a:lnTo>
                  <a:lnTo>
                    <a:pt x="1391831" y="717600"/>
                  </a:lnTo>
                  <a:lnTo>
                    <a:pt x="1187818" y="717600"/>
                  </a:lnTo>
                  <a:lnTo>
                    <a:pt x="1187818" y="602030"/>
                  </a:lnTo>
                  <a:lnTo>
                    <a:pt x="1283995" y="602030"/>
                  </a:lnTo>
                  <a:lnTo>
                    <a:pt x="1326553" y="595591"/>
                  </a:lnTo>
                  <a:lnTo>
                    <a:pt x="1364526" y="577329"/>
                  </a:lnTo>
                  <a:lnTo>
                    <a:pt x="1395488" y="548830"/>
                  </a:lnTo>
                  <a:lnTo>
                    <a:pt x="1417040" y="511670"/>
                  </a:lnTo>
                  <a:lnTo>
                    <a:pt x="1432280" y="458914"/>
                  </a:lnTo>
                  <a:lnTo>
                    <a:pt x="1437703" y="402666"/>
                  </a:lnTo>
                  <a:lnTo>
                    <a:pt x="1433944" y="354063"/>
                  </a:lnTo>
                  <a:lnTo>
                    <a:pt x="1422755" y="307848"/>
                  </a:lnTo>
                  <a:lnTo>
                    <a:pt x="1404747" y="264655"/>
                  </a:lnTo>
                  <a:lnTo>
                    <a:pt x="1389316" y="239458"/>
                  </a:lnTo>
                  <a:lnTo>
                    <a:pt x="1380528" y="225094"/>
                  </a:lnTo>
                  <a:lnTo>
                    <a:pt x="1350708" y="189814"/>
                  </a:lnTo>
                  <a:lnTo>
                    <a:pt x="1315897" y="159423"/>
                  </a:lnTo>
                  <a:lnTo>
                    <a:pt x="1279169" y="136093"/>
                  </a:lnTo>
                  <a:lnTo>
                    <a:pt x="1233792" y="115798"/>
                  </a:lnTo>
                  <a:lnTo>
                    <a:pt x="1187704" y="103822"/>
                  </a:lnTo>
                  <a:lnTo>
                    <a:pt x="1139075" y="99225"/>
                  </a:lnTo>
                  <a:lnTo>
                    <a:pt x="1099083" y="101257"/>
                  </a:lnTo>
                  <a:lnTo>
                    <a:pt x="1060602" y="108305"/>
                  </a:lnTo>
                  <a:lnTo>
                    <a:pt x="1023988" y="120027"/>
                  </a:lnTo>
                  <a:lnTo>
                    <a:pt x="989571" y="136093"/>
                  </a:lnTo>
                  <a:lnTo>
                    <a:pt x="958850" y="102438"/>
                  </a:lnTo>
                  <a:lnTo>
                    <a:pt x="924179" y="72847"/>
                  </a:lnTo>
                  <a:lnTo>
                    <a:pt x="885939" y="47713"/>
                  </a:lnTo>
                  <a:lnTo>
                    <a:pt x="844550" y="27457"/>
                  </a:lnTo>
                  <a:lnTo>
                    <a:pt x="800417" y="12496"/>
                  </a:lnTo>
                  <a:lnTo>
                    <a:pt x="753948" y="3213"/>
                  </a:lnTo>
                  <a:lnTo>
                    <a:pt x="705548" y="25"/>
                  </a:lnTo>
                  <a:lnTo>
                    <a:pt x="654024" y="3644"/>
                  </a:lnTo>
                  <a:lnTo>
                    <a:pt x="604710" y="14147"/>
                  </a:lnTo>
                  <a:lnTo>
                    <a:pt x="558114" y="31064"/>
                  </a:lnTo>
                  <a:lnTo>
                    <a:pt x="514731" y="53898"/>
                  </a:lnTo>
                  <a:lnTo>
                    <a:pt x="475056" y="82143"/>
                  </a:lnTo>
                  <a:lnTo>
                    <a:pt x="439572" y="115316"/>
                  </a:lnTo>
                  <a:lnTo>
                    <a:pt x="408787" y="152920"/>
                  </a:lnTo>
                  <a:lnTo>
                    <a:pt x="383184" y="194462"/>
                  </a:lnTo>
                  <a:lnTo>
                    <a:pt x="363258" y="239458"/>
                  </a:lnTo>
                  <a:lnTo>
                    <a:pt x="352031" y="237490"/>
                  </a:lnTo>
                  <a:lnTo>
                    <a:pt x="340614" y="236080"/>
                  </a:lnTo>
                  <a:lnTo>
                    <a:pt x="329018" y="235242"/>
                  </a:lnTo>
                  <a:lnTo>
                    <a:pt x="317284" y="235000"/>
                  </a:lnTo>
                  <a:lnTo>
                    <a:pt x="272135" y="239750"/>
                  </a:lnTo>
                  <a:lnTo>
                    <a:pt x="230149" y="252920"/>
                  </a:lnTo>
                  <a:lnTo>
                    <a:pt x="192227" y="273608"/>
                  </a:lnTo>
                  <a:lnTo>
                    <a:pt x="159232" y="300939"/>
                  </a:lnTo>
                  <a:lnTo>
                    <a:pt x="132054" y="334048"/>
                  </a:lnTo>
                  <a:lnTo>
                    <a:pt x="111544" y="372021"/>
                  </a:lnTo>
                  <a:lnTo>
                    <a:pt x="98615" y="414007"/>
                  </a:lnTo>
                  <a:lnTo>
                    <a:pt x="94145" y="458914"/>
                  </a:lnTo>
                  <a:lnTo>
                    <a:pt x="94132" y="462432"/>
                  </a:lnTo>
                  <a:lnTo>
                    <a:pt x="101993" y="506742"/>
                  </a:lnTo>
                  <a:lnTo>
                    <a:pt x="122580" y="545096"/>
                  </a:lnTo>
                  <a:lnTo>
                    <a:pt x="153543" y="575233"/>
                  </a:lnTo>
                  <a:lnTo>
                    <a:pt x="192506" y="594956"/>
                  </a:lnTo>
                  <a:lnTo>
                    <a:pt x="237121" y="602030"/>
                  </a:lnTo>
                  <a:lnTo>
                    <a:pt x="479780" y="602030"/>
                  </a:lnTo>
                  <a:lnTo>
                    <a:pt x="479780" y="714082"/>
                  </a:lnTo>
                  <a:lnTo>
                    <a:pt x="192608" y="714082"/>
                  </a:lnTo>
                  <a:lnTo>
                    <a:pt x="184581" y="721893"/>
                  </a:lnTo>
                  <a:lnTo>
                    <a:pt x="182168" y="824687"/>
                  </a:lnTo>
                  <a:lnTo>
                    <a:pt x="95999" y="903516"/>
                  </a:lnTo>
                  <a:lnTo>
                    <a:pt x="95999" y="853681"/>
                  </a:lnTo>
                  <a:lnTo>
                    <a:pt x="53860" y="853681"/>
                  </a:lnTo>
                  <a:lnTo>
                    <a:pt x="53860" y="941324"/>
                  </a:lnTo>
                  <a:lnTo>
                    <a:pt x="54686" y="941324"/>
                  </a:lnTo>
                  <a:lnTo>
                    <a:pt x="0" y="991336"/>
                  </a:lnTo>
                  <a:lnTo>
                    <a:pt x="2095" y="996683"/>
                  </a:lnTo>
                  <a:lnTo>
                    <a:pt x="402767" y="996683"/>
                  </a:lnTo>
                  <a:lnTo>
                    <a:pt x="404850" y="991336"/>
                  </a:lnTo>
                  <a:lnTo>
                    <a:pt x="308851" y="903516"/>
                  </a:lnTo>
                  <a:lnTo>
                    <a:pt x="218427" y="820788"/>
                  </a:lnTo>
                  <a:lnTo>
                    <a:pt x="220078" y="750163"/>
                  </a:lnTo>
                  <a:lnTo>
                    <a:pt x="497852" y="750163"/>
                  </a:lnTo>
                  <a:lnTo>
                    <a:pt x="504888" y="748741"/>
                  </a:lnTo>
                  <a:lnTo>
                    <a:pt x="510628" y="744880"/>
                  </a:lnTo>
                  <a:lnTo>
                    <a:pt x="514502" y="739140"/>
                  </a:lnTo>
                  <a:lnTo>
                    <a:pt x="515924" y="732116"/>
                  </a:lnTo>
                  <a:lnTo>
                    <a:pt x="515924" y="602030"/>
                  </a:lnTo>
                  <a:lnTo>
                    <a:pt x="819746" y="602030"/>
                  </a:lnTo>
                  <a:lnTo>
                    <a:pt x="819746" y="868870"/>
                  </a:lnTo>
                  <a:lnTo>
                    <a:pt x="571538" y="868870"/>
                  </a:lnTo>
                  <a:lnTo>
                    <a:pt x="566826" y="873569"/>
                  </a:lnTo>
                  <a:lnTo>
                    <a:pt x="566826" y="1182408"/>
                  </a:lnTo>
                  <a:lnTo>
                    <a:pt x="571538" y="1187094"/>
                  </a:lnTo>
                  <a:lnTo>
                    <a:pt x="1104099" y="1187094"/>
                  </a:lnTo>
                  <a:lnTo>
                    <a:pt x="1108811" y="1182408"/>
                  </a:lnTo>
                  <a:lnTo>
                    <a:pt x="1108811" y="1166228"/>
                  </a:lnTo>
                  <a:lnTo>
                    <a:pt x="1108811" y="889736"/>
                  </a:lnTo>
                  <a:lnTo>
                    <a:pt x="1108811" y="873569"/>
                  </a:lnTo>
                  <a:lnTo>
                    <a:pt x="1104099" y="868870"/>
                  </a:lnTo>
                  <a:lnTo>
                    <a:pt x="1087907" y="868870"/>
                  </a:lnTo>
                  <a:lnTo>
                    <a:pt x="1087907" y="893953"/>
                  </a:lnTo>
                  <a:lnTo>
                    <a:pt x="1087907" y="1162024"/>
                  </a:lnTo>
                  <a:lnTo>
                    <a:pt x="1083691" y="1166228"/>
                  </a:lnTo>
                  <a:lnTo>
                    <a:pt x="591947" y="1166228"/>
                  </a:lnTo>
                  <a:lnTo>
                    <a:pt x="587730" y="1162024"/>
                  </a:lnTo>
                  <a:lnTo>
                    <a:pt x="587730" y="893953"/>
                  </a:lnTo>
                  <a:lnTo>
                    <a:pt x="591947" y="889736"/>
                  </a:lnTo>
                  <a:lnTo>
                    <a:pt x="1083691" y="889736"/>
                  </a:lnTo>
                  <a:lnTo>
                    <a:pt x="1087907" y="893953"/>
                  </a:lnTo>
                  <a:lnTo>
                    <a:pt x="1087907" y="868870"/>
                  </a:lnTo>
                  <a:lnTo>
                    <a:pt x="855891" y="868870"/>
                  </a:lnTo>
                  <a:lnTo>
                    <a:pt x="855891" y="602030"/>
                  </a:lnTo>
                  <a:lnTo>
                    <a:pt x="1151674" y="602030"/>
                  </a:lnTo>
                  <a:lnTo>
                    <a:pt x="1151674" y="735634"/>
                  </a:lnTo>
                  <a:lnTo>
                    <a:pt x="1153096" y="742670"/>
                  </a:lnTo>
                  <a:lnTo>
                    <a:pt x="1156970" y="748398"/>
                  </a:lnTo>
                  <a:lnTo>
                    <a:pt x="1162710" y="752271"/>
                  </a:lnTo>
                  <a:lnTo>
                    <a:pt x="1169746" y="753694"/>
                  </a:lnTo>
                  <a:lnTo>
                    <a:pt x="1373746" y="753694"/>
                  </a:lnTo>
                  <a:lnTo>
                    <a:pt x="1373746" y="806145"/>
                  </a:lnTo>
                  <a:lnTo>
                    <a:pt x="1292364" y="806145"/>
                  </a:lnTo>
                  <a:lnTo>
                    <a:pt x="1277251" y="809459"/>
                  </a:lnTo>
                  <a:lnTo>
                    <a:pt x="1264894" y="818502"/>
                  </a:lnTo>
                  <a:lnTo>
                    <a:pt x="1256563" y="831888"/>
                  </a:lnTo>
                  <a:lnTo>
                    <a:pt x="1253502" y="848258"/>
                  </a:lnTo>
                  <a:lnTo>
                    <a:pt x="1253502" y="1232725"/>
                  </a:lnTo>
                  <a:lnTo>
                    <a:pt x="1256563" y="1249095"/>
                  </a:lnTo>
                  <a:lnTo>
                    <a:pt x="1264894" y="1262494"/>
                  </a:lnTo>
                  <a:lnTo>
                    <a:pt x="1277251" y="1271524"/>
                  </a:lnTo>
                  <a:lnTo>
                    <a:pt x="1292364" y="1274838"/>
                  </a:lnTo>
                  <a:lnTo>
                    <a:pt x="1491310" y="1274838"/>
                  </a:lnTo>
                  <a:lnTo>
                    <a:pt x="1506410" y="1271524"/>
                  </a:lnTo>
                  <a:lnTo>
                    <a:pt x="1518767" y="1262494"/>
                  </a:lnTo>
                  <a:lnTo>
                    <a:pt x="1526946" y="1249349"/>
                  </a:lnTo>
                  <a:lnTo>
                    <a:pt x="1527111" y="1249095"/>
                  </a:lnTo>
                  <a:lnTo>
                    <a:pt x="1530159" y="1232725"/>
                  </a:lnTo>
                  <a:lnTo>
                    <a:pt x="1530159" y="1224597"/>
                  </a:lnTo>
                  <a:lnTo>
                    <a:pt x="1530159" y="1206004"/>
                  </a:lnTo>
                  <a:lnTo>
                    <a:pt x="1530159" y="848258"/>
                  </a:lnTo>
                  <a:close/>
                  <a:moveTo>
                    <a:pt x="2573909" y="214312"/>
                  </a:moveTo>
                  <a:lnTo>
                    <a:pt x="2572220" y="205994"/>
                  </a:lnTo>
                  <a:lnTo>
                    <a:pt x="2567609" y="199174"/>
                  </a:lnTo>
                  <a:lnTo>
                    <a:pt x="2560802" y="194576"/>
                  </a:lnTo>
                  <a:lnTo>
                    <a:pt x="2552471" y="192887"/>
                  </a:lnTo>
                  <a:lnTo>
                    <a:pt x="2544140" y="194576"/>
                  </a:lnTo>
                  <a:lnTo>
                    <a:pt x="2537333" y="199174"/>
                  </a:lnTo>
                  <a:lnTo>
                    <a:pt x="2532735" y="205994"/>
                  </a:lnTo>
                  <a:lnTo>
                    <a:pt x="2531046" y="214312"/>
                  </a:lnTo>
                  <a:lnTo>
                    <a:pt x="2531046" y="964412"/>
                  </a:lnTo>
                  <a:lnTo>
                    <a:pt x="2532735" y="972743"/>
                  </a:lnTo>
                  <a:lnTo>
                    <a:pt x="2537333" y="979551"/>
                  </a:lnTo>
                  <a:lnTo>
                    <a:pt x="2544140" y="984161"/>
                  </a:lnTo>
                  <a:lnTo>
                    <a:pt x="2552471" y="985837"/>
                  </a:lnTo>
                  <a:lnTo>
                    <a:pt x="2560802" y="984161"/>
                  </a:lnTo>
                  <a:lnTo>
                    <a:pt x="2567609" y="979551"/>
                  </a:lnTo>
                  <a:lnTo>
                    <a:pt x="2572220" y="972743"/>
                  </a:lnTo>
                  <a:lnTo>
                    <a:pt x="2573909" y="964412"/>
                  </a:lnTo>
                  <a:lnTo>
                    <a:pt x="2573909" y="214312"/>
                  </a:lnTo>
                  <a:close/>
                  <a:moveTo>
                    <a:pt x="2573909" y="107162"/>
                  </a:moveTo>
                  <a:lnTo>
                    <a:pt x="2572220" y="98831"/>
                  </a:lnTo>
                  <a:lnTo>
                    <a:pt x="2567609" y="92024"/>
                  </a:lnTo>
                  <a:lnTo>
                    <a:pt x="2560802" y="87414"/>
                  </a:lnTo>
                  <a:lnTo>
                    <a:pt x="2552471" y="85725"/>
                  </a:lnTo>
                  <a:lnTo>
                    <a:pt x="2544140" y="87414"/>
                  </a:lnTo>
                  <a:lnTo>
                    <a:pt x="2537333" y="92024"/>
                  </a:lnTo>
                  <a:lnTo>
                    <a:pt x="2532735" y="98831"/>
                  </a:lnTo>
                  <a:lnTo>
                    <a:pt x="2531046" y="107162"/>
                  </a:lnTo>
                  <a:lnTo>
                    <a:pt x="2531046" y="128587"/>
                  </a:lnTo>
                  <a:lnTo>
                    <a:pt x="2532735" y="136918"/>
                  </a:lnTo>
                  <a:lnTo>
                    <a:pt x="2537333" y="143738"/>
                  </a:lnTo>
                  <a:lnTo>
                    <a:pt x="2544140" y="148336"/>
                  </a:lnTo>
                  <a:lnTo>
                    <a:pt x="2552471" y="150025"/>
                  </a:lnTo>
                  <a:lnTo>
                    <a:pt x="2560802" y="148336"/>
                  </a:lnTo>
                  <a:lnTo>
                    <a:pt x="2567609" y="143738"/>
                  </a:lnTo>
                  <a:lnTo>
                    <a:pt x="2572220" y="136918"/>
                  </a:lnTo>
                  <a:lnTo>
                    <a:pt x="2573909" y="128587"/>
                  </a:lnTo>
                  <a:lnTo>
                    <a:pt x="2573909" y="107162"/>
                  </a:lnTo>
                  <a:close/>
                  <a:moveTo>
                    <a:pt x="2788221" y="782243"/>
                  </a:moveTo>
                  <a:lnTo>
                    <a:pt x="2782316" y="753084"/>
                  </a:lnTo>
                  <a:lnTo>
                    <a:pt x="2780296" y="750100"/>
                  </a:lnTo>
                  <a:lnTo>
                    <a:pt x="2766225" y="729234"/>
                  </a:lnTo>
                  <a:lnTo>
                    <a:pt x="2745359" y="715162"/>
                  </a:lnTo>
                  <a:lnTo>
                    <a:pt x="2745359" y="782243"/>
                  </a:lnTo>
                  <a:lnTo>
                    <a:pt x="2745359" y="889406"/>
                  </a:lnTo>
                  <a:lnTo>
                    <a:pt x="2742831" y="901915"/>
                  </a:lnTo>
                  <a:lnTo>
                    <a:pt x="2735935" y="912126"/>
                  </a:lnTo>
                  <a:lnTo>
                    <a:pt x="2725712" y="919022"/>
                  </a:lnTo>
                  <a:lnTo>
                    <a:pt x="2713202" y="921550"/>
                  </a:lnTo>
                  <a:lnTo>
                    <a:pt x="2700693" y="919022"/>
                  </a:lnTo>
                  <a:lnTo>
                    <a:pt x="2690482" y="912126"/>
                  </a:lnTo>
                  <a:lnTo>
                    <a:pt x="2683586" y="901915"/>
                  </a:lnTo>
                  <a:lnTo>
                    <a:pt x="2681059" y="889406"/>
                  </a:lnTo>
                  <a:lnTo>
                    <a:pt x="2681059" y="782243"/>
                  </a:lnTo>
                  <a:lnTo>
                    <a:pt x="2683586" y="769734"/>
                  </a:lnTo>
                  <a:lnTo>
                    <a:pt x="2690482" y="759523"/>
                  </a:lnTo>
                  <a:lnTo>
                    <a:pt x="2700693" y="752627"/>
                  </a:lnTo>
                  <a:lnTo>
                    <a:pt x="2713202" y="750100"/>
                  </a:lnTo>
                  <a:lnTo>
                    <a:pt x="2725712" y="752627"/>
                  </a:lnTo>
                  <a:lnTo>
                    <a:pt x="2735935" y="759523"/>
                  </a:lnTo>
                  <a:lnTo>
                    <a:pt x="2742831" y="769734"/>
                  </a:lnTo>
                  <a:lnTo>
                    <a:pt x="2745359" y="782243"/>
                  </a:lnTo>
                  <a:lnTo>
                    <a:pt x="2745359" y="715162"/>
                  </a:lnTo>
                  <a:lnTo>
                    <a:pt x="2742374" y="713143"/>
                  </a:lnTo>
                  <a:lnTo>
                    <a:pt x="2713202" y="707237"/>
                  </a:lnTo>
                  <a:lnTo>
                    <a:pt x="2684043" y="713143"/>
                  </a:lnTo>
                  <a:lnTo>
                    <a:pt x="2660192" y="729234"/>
                  </a:lnTo>
                  <a:lnTo>
                    <a:pt x="2644102" y="753084"/>
                  </a:lnTo>
                  <a:lnTo>
                    <a:pt x="2638196" y="782243"/>
                  </a:lnTo>
                  <a:lnTo>
                    <a:pt x="2638196" y="889406"/>
                  </a:lnTo>
                  <a:lnTo>
                    <a:pt x="2644102" y="918565"/>
                  </a:lnTo>
                  <a:lnTo>
                    <a:pt x="2660192" y="942416"/>
                  </a:lnTo>
                  <a:lnTo>
                    <a:pt x="2684043" y="958507"/>
                  </a:lnTo>
                  <a:lnTo>
                    <a:pt x="2713202" y="964412"/>
                  </a:lnTo>
                  <a:lnTo>
                    <a:pt x="2742374" y="958507"/>
                  </a:lnTo>
                  <a:lnTo>
                    <a:pt x="2766225" y="942416"/>
                  </a:lnTo>
                  <a:lnTo>
                    <a:pt x="2780296" y="921550"/>
                  </a:lnTo>
                  <a:lnTo>
                    <a:pt x="2782316" y="918565"/>
                  </a:lnTo>
                  <a:lnTo>
                    <a:pt x="2788221" y="889406"/>
                  </a:lnTo>
                  <a:lnTo>
                    <a:pt x="2788221" y="782243"/>
                  </a:lnTo>
                  <a:close/>
                  <a:moveTo>
                    <a:pt x="2788221" y="482206"/>
                  </a:moveTo>
                  <a:lnTo>
                    <a:pt x="2782316" y="453047"/>
                  </a:lnTo>
                  <a:lnTo>
                    <a:pt x="2780296" y="450062"/>
                  </a:lnTo>
                  <a:lnTo>
                    <a:pt x="2766225" y="429196"/>
                  </a:lnTo>
                  <a:lnTo>
                    <a:pt x="2745359" y="415124"/>
                  </a:lnTo>
                  <a:lnTo>
                    <a:pt x="2745359" y="482206"/>
                  </a:lnTo>
                  <a:lnTo>
                    <a:pt x="2745359" y="589368"/>
                  </a:lnTo>
                  <a:lnTo>
                    <a:pt x="2742831" y="601878"/>
                  </a:lnTo>
                  <a:lnTo>
                    <a:pt x="2735935" y="612089"/>
                  </a:lnTo>
                  <a:lnTo>
                    <a:pt x="2725712" y="618985"/>
                  </a:lnTo>
                  <a:lnTo>
                    <a:pt x="2713202" y="621512"/>
                  </a:lnTo>
                  <a:lnTo>
                    <a:pt x="2700693" y="618985"/>
                  </a:lnTo>
                  <a:lnTo>
                    <a:pt x="2690482" y="612089"/>
                  </a:lnTo>
                  <a:lnTo>
                    <a:pt x="2683586" y="601878"/>
                  </a:lnTo>
                  <a:lnTo>
                    <a:pt x="2681059" y="589368"/>
                  </a:lnTo>
                  <a:lnTo>
                    <a:pt x="2681059" y="482206"/>
                  </a:lnTo>
                  <a:lnTo>
                    <a:pt x="2683586" y="469696"/>
                  </a:lnTo>
                  <a:lnTo>
                    <a:pt x="2690482" y="459486"/>
                  </a:lnTo>
                  <a:lnTo>
                    <a:pt x="2700693" y="452589"/>
                  </a:lnTo>
                  <a:lnTo>
                    <a:pt x="2713202" y="450062"/>
                  </a:lnTo>
                  <a:lnTo>
                    <a:pt x="2725712" y="452589"/>
                  </a:lnTo>
                  <a:lnTo>
                    <a:pt x="2735935" y="459486"/>
                  </a:lnTo>
                  <a:lnTo>
                    <a:pt x="2742831" y="469696"/>
                  </a:lnTo>
                  <a:lnTo>
                    <a:pt x="2745359" y="482206"/>
                  </a:lnTo>
                  <a:lnTo>
                    <a:pt x="2745359" y="415124"/>
                  </a:lnTo>
                  <a:lnTo>
                    <a:pt x="2742374" y="413105"/>
                  </a:lnTo>
                  <a:lnTo>
                    <a:pt x="2713202" y="407200"/>
                  </a:lnTo>
                  <a:lnTo>
                    <a:pt x="2684043" y="413105"/>
                  </a:lnTo>
                  <a:lnTo>
                    <a:pt x="2660192" y="429196"/>
                  </a:lnTo>
                  <a:lnTo>
                    <a:pt x="2644102" y="453047"/>
                  </a:lnTo>
                  <a:lnTo>
                    <a:pt x="2638196" y="482206"/>
                  </a:lnTo>
                  <a:lnTo>
                    <a:pt x="2638196" y="589368"/>
                  </a:lnTo>
                  <a:lnTo>
                    <a:pt x="2644102" y="618528"/>
                  </a:lnTo>
                  <a:lnTo>
                    <a:pt x="2660192" y="642378"/>
                  </a:lnTo>
                  <a:lnTo>
                    <a:pt x="2684043" y="658469"/>
                  </a:lnTo>
                  <a:lnTo>
                    <a:pt x="2713202" y="664375"/>
                  </a:lnTo>
                  <a:lnTo>
                    <a:pt x="2742374" y="658469"/>
                  </a:lnTo>
                  <a:lnTo>
                    <a:pt x="2766225" y="642378"/>
                  </a:lnTo>
                  <a:lnTo>
                    <a:pt x="2780296" y="621512"/>
                  </a:lnTo>
                  <a:lnTo>
                    <a:pt x="2782316" y="618528"/>
                  </a:lnTo>
                  <a:lnTo>
                    <a:pt x="2788221" y="589368"/>
                  </a:lnTo>
                  <a:lnTo>
                    <a:pt x="2788221" y="482206"/>
                  </a:lnTo>
                  <a:close/>
                  <a:moveTo>
                    <a:pt x="2788221" y="182168"/>
                  </a:moveTo>
                  <a:lnTo>
                    <a:pt x="2782316" y="153009"/>
                  </a:lnTo>
                  <a:lnTo>
                    <a:pt x="2780296" y="150025"/>
                  </a:lnTo>
                  <a:lnTo>
                    <a:pt x="2766225" y="129159"/>
                  </a:lnTo>
                  <a:lnTo>
                    <a:pt x="2745359" y="115087"/>
                  </a:lnTo>
                  <a:lnTo>
                    <a:pt x="2745359" y="182168"/>
                  </a:lnTo>
                  <a:lnTo>
                    <a:pt x="2745359" y="289331"/>
                  </a:lnTo>
                  <a:lnTo>
                    <a:pt x="2742831" y="301840"/>
                  </a:lnTo>
                  <a:lnTo>
                    <a:pt x="2735935" y="312051"/>
                  </a:lnTo>
                  <a:lnTo>
                    <a:pt x="2725712" y="318947"/>
                  </a:lnTo>
                  <a:lnTo>
                    <a:pt x="2713202" y="321475"/>
                  </a:lnTo>
                  <a:lnTo>
                    <a:pt x="2700693" y="318947"/>
                  </a:lnTo>
                  <a:lnTo>
                    <a:pt x="2690482" y="312051"/>
                  </a:lnTo>
                  <a:lnTo>
                    <a:pt x="2683586" y="301840"/>
                  </a:lnTo>
                  <a:lnTo>
                    <a:pt x="2681059" y="289331"/>
                  </a:lnTo>
                  <a:lnTo>
                    <a:pt x="2681059" y="182168"/>
                  </a:lnTo>
                  <a:lnTo>
                    <a:pt x="2683586" y="169659"/>
                  </a:lnTo>
                  <a:lnTo>
                    <a:pt x="2690482" y="159448"/>
                  </a:lnTo>
                  <a:lnTo>
                    <a:pt x="2700693" y="152552"/>
                  </a:lnTo>
                  <a:lnTo>
                    <a:pt x="2713202" y="150025"/>
                  </a:lnTo>
                  <a:lnTo>
                    <a:pt x="2725712" y="152552"/>
                  </a:lnTo>
                  <a:lnTo>
                    <a:pt x="2735935" y="159448"/>
                  </a:lnTo>
                  <a:lnTo>
                    <a:pt x="2742831" y="169659"/>
                  </a:lnTo>
                  <a:lnTo>
                    <a:pt x="2745359" y="182168"/>
                  </a:lnTo>
                  <a:lnTo>
                    <a:pt x="2745359" y="115087"/>
                  </a:lnTo>
                  <a:lnTo>
                    <a:pt x="2742374" y="113068"/>
                  </a:lnTo>
                  <a:lnTo>
                    <a:pt x="2713202" y="107162"/>
                  </a:lnTo>
                  <a:lnTo>
                    <a:pt x="2684043" y="113068"/>
                  </a:lnTo>
                  <a:lnTo>
                    <a:pt x="2660192" y="129159"/>
                  </a:lnTo>
                  <a:lnTo>
                    <a:pt x="2644102" y="153009"/>
                  </a:lnTo>
                  <a:lnTo>
                    <a:pt x="2638196" y="182168"/>
                  </a:lnTo>
                  <a:lnTo>
                    <a:pt x="2638196" y="289331"/>
                  </a:lnTo>
                  <a:lnTo>
                    <a:pt x="2644102" y="318490"/>
                  </a:lnTo>
                  <a:lnTo>
                    <a:pt x="2660192" y="342341"/>
                  </a:lnTo>
                  <a:lnTo>
                    <a:pt x="2684043" y="358432"/>
                  </a:lnTo>
                  <a:lnTo>
                    <a:pt x="2713202" y="364337"/>
                  </a:lnTo>
                  <a:lnTo>
                    <a:pt x="2742374" y="358432"/>
                  </a:lnTo>
                  <a:lnTo>
                    <a:pt x="2766225" y="342341"/>
                  </a:lnTo>
                  <a:lnTo>
                    <a:pt x="2780296" y="321475"/>
                  </a:lnTo>
                  <a:lnTo>
                    <a:pt x="2782316" y="318490"/>
                  </a:lnTo>
                  <a:lnTo>
                    <a:pt x="2788221" y="289331"/>
                  </a:lnTo>
                  <a:lnTo>
                    <a:pt x="2788221" y="182168"/>
                  </a:lnTo>
                  <a:close/>
                  <a:moveTo>
                    <a:pt x="2981096" y="782243"/>
                  </a:moveTo>
                  <a:lnTo>
                    <a:pt x="2975191" y="753084"/>
                  </a:lnTo>
                  <a:lnTo>
                    <a:pt x="2973184" y="750100"/>
                  </a:lnTo>
                  <a:lnTo>
                    <a:pt x="2959100" y="729234"/>
                  </a:lnTo>
                  <a:lnTo>
                    <a:pt x="2938234" y="715149"/>
                  </a:lnTo>
                  <a:lnTo>
                    <a:pt x="2938234" y="782243"/>
                  </a:lnTo>
                  <a:lnTo>
                    <a:pt x="2938234" y="889406"/>
                  </a:lnTo>
                  <a:lnTo>
                    <a:pt x="2935706" y="901915"/>
                  </a:lnTo>
                  <a:lnTo>
                    <a:pt x="2928823" y="912126"/>
                  </a:lnTo>
                  <a:lnTo>
                    <a:pt x="2918599" y="919022"/>
                  </a:lnTo>
                  <a:lnTo>
                    <a:pt x="2906090" y="921550"/>
                  </a:lnTo>
                  <a:lnTo>
                    <a:pt x="2893580" y="919022"/>
                  </a:lnTo>
                  <a:lnTo>
                    <a:pt x="2883357" y="912126"/>
                  </a:lnTo>
                  <a:lnTo>
                    <a:pt x="2876473" y="901915"/>
                  </a:lnTo>
                  <a:lnTo>
                    <a:pt x="2873946" y="889406"/>
                  </a:lnTo>
                  <a:lnTo>
                    <a:pt x="2873946" y="782243"/>
                  </a:lnTo>
                  <a:lnTo>
                    <a:pt x="2876473" y="769734"/>
                  </a:lnTo>
                  <a:lnTo>
                    <a:pt x="2883357" y="759523"/>
                  </a:lnTo>
                  <a:lnTo>
                    <a:pt x="2893580" y="752627"/>
                  </a:lnTo>
                  <a:lnTo>
                    <a:pt x="2906090" y="750100"/>
                  </a:lnTo>
                  <a:lnTo>
                    <a:pt x="2918599" y="752627"/>
                  </a:lnTo>
                  <a:lnTo>
                    <a:pt x="2928823" y="759523"/>
                  </a:lnTo>
                  <a:lnTo>
                    <a:pt x="2935706" y="769734"/>
                  </a:lnTo>
                  <a:lnTo>
                    <a:pt x="2938234" y="782243"/>
                  </a:lnTo>
                  <a:lnTo>
                    <a:pt x="2938234" y="715149"/>
                  </a:lnTo>
                  <a:lnTo>
                    <a:pt x="2935262" y="713143"/>
                  </a:lnTo>
                  <a:lnTo>
                    <a:pt x="2906090" y="707237"/>
                  </a:lnTo>
                  <a:lnTo>
                    <a:pt x="2876918" y="713143"/>
                  </a:lnTo>
                  <a:lnTo>
                    <a:pt x="2853080" y="729234"/>
                  </a:lnTo>
                  <a:lnTo>
                    <a:pt x="2836989" y="753084"/>
                  </a:lnTo>
                  <a:lnTo>
                    <a:pt x="2831084" y="782243"/>
                  </a:lnTo>
                  <a:lnTo>
                    <a:pt x="2831084" y="889406"/>
                  </a:lnTo>
                  <a:lnTo>
                    <a:pt x="2836989" y="918565"/>
                  </a:lnTo>
                  <a:lnTo>
                    <a:pt x="2853080" y="942416"/>
                  </a:lnTo>
                  <a:lnTo>
                    <a:pt x="2876918" y="958507"/>
                  </a:lnTo>
                  <a:lnTo>
                    <a:pt x="2906090" y="964412"/>
                  </a:lnTo>
                  <a:lnTo>
                    <a:pt x="2935262" y="958507"/>
                  </a:lnTo>
                  <a:lnTo>
                    <a:pt x="2959100" y="942416"/>
                  </a:lnTo>
                  <a:lnTo>
                    <a:pt x="2973184" y="921550"/>
                  </a:lnTo>
                  <a:lnTo>
                    <a:pt x="2975191" y="918565"/>
                  </a:lnTo>
                  <a:lnTo>
                    <a:pt x="2981096" y="889406"/>
                  </a:lnTo>
                  <a:lnTo>
                    <a:pt x="2981096" y="782243"/>
                  </a:lnTo>
                  <a:close/>
                  <a:moveTo>
                    <a:pt x="2981096" y="642937"/>
                  </a:moveTo>
                  <a:lnTo>
                    <a:pt x="2979407" y="634619"/>
                  </a:lnTo>
                  <a:lnTo>
                    <a:pt x="2974810" y="627799"/>
                  </a:lnTo>
                  <a:lnTo>
                    <a:pt x="2967990" y="623201"/>
                  </a:lnTo>
                  <a:lnTo>
                    <a:pt x="2959671" y="621512"/>
                  </a:lnTo>
                  <a:lnTo>
                    <a:pt x="2938234" y="621512"/>
                  </a:lnTo>
                  <a:lnTo>
                    <a:pt x="2938234" y="419925"/>
                  </a:lnTo>
                  <a:lnTo>
                    <a:pt x="2933039" y="412140"/>
                  </a:lnTo>
                  <a:lnTo>
                    <a:pt x="2925013" y="408876"/>
                  </a:lnTo>
                  <a:lnTo>
                    <a:pt x="2918828" y="407289"/>
                  </a:lnTo>
                  <a:lnTo>
                    <a:pt x="2912605" y="407593"/>
                  </a:lnTo>
                  <a:lnTo>
                    <a:pt x="2858795" y="456336"/>
                  </a:lnTo>
                  <a:lnTo>
                    <a:pt x="2852509" y="471487"/>
                  </a:lnTo>
                  <a:lnTo>
                    <a:pt x="2854083" y="479552"/>
                  </a:lnTo>
                  <a:lnTo>
                    <a:pt x="2858795" y="486651"/>
                  </a:lnTo>
                  <a:lnTo>
                    <a:pt x="2865882" y="491350"/>
                  </a:lnTo>
                  <a:lnTo>
                    <a:pt x="2873946" y="492925"/>
                  </a:lnTo>
                  <a:lnTo>
                    <a:pt x="2882011" y="491350"/>
                  </a:lnTo>
                  <a:lnTo>
                    <a:pt x="2889097" y="486651"/>
                  </a:lnTo>
                  <a:lnTo>
                    <a:pt x="2895371" y="480364"/>
                  </a:lnTo>
                  <a:lnTo>
                    <a:pt x="2895371" y="621512"/>
                  </a:lnTo>
                  <a:lnTo>
                    <a:pt x="2873946" y="621512"/>
                  </a:lnTo>
                  <a:lnTo>
                    <a:pt x="2865615" y="623201"/>
                  </a:lnTo>
                  <a:lnTo>
                    <a:pt x="2858795" y="627799"/>
                  </a:lnTo>
                  <a:lnTo>
                    <a:pt x="2854198" y="634619"/>
                  </a:lnTo>
                  <a:lnTo>
                    <a:pt x="2852509" y="642937"/>
                  </a:lnTo>
                  <a:lnTo>
                    <a:pt x="2854198" y="651268"/>
                  </a:lnTo>
                  <a:lnTo>
                    <a:pt x="2858795" y="658088"/>
                  </a:lnTo>
                  <a:lnTo>
                    <a:pt x="2865615" y="662686"/>
                  </a:lnTo>
                  <a:lnTo>
                    <a:pt x="2873946" y="664375"/>
                  </a:lnTo>
                  <a:lnTo>
                    <a:pt x="2959671" y="664375"/>
                  </a:lnTo>
                  <a:lnTo>
                    <a:pt x="2967990" y="662686"/>
                  </a:lnTo>
                  <a:lnTo>
                    <a:pt x="2974810" y="658088"/>
                  </a:lnTo>
                  <a:lnTo>
                    <a:pt x="2979407" y="651268"/>
                  </a:lnTo>
                  <a:lnTo>
                    <a:pt x="2981096" y="642937"/>
                  </a:lnTo>
                  <a:close/>
                  <a:moveTo>
                    <a:pt x="2981096" y="182168"/>
                  </a:moveTo>
                  <a:lnTo>
                    <a:pt x="2975191" y="153009"/>
                  </a:lnTo>
                  <a:lnTo>
                    <a:pt x="2973184" y="150025"/>
                  </a:lnTo>
                  <a:lnTo>
                    <a:pt x="2959100" y="129159"/>
                  </a:lnTo>
                  <a:lnTo>
                    <a:pt x="2938234" y="115074"/>
                  </a:lnTo>
                  <a:lnTo>
                    <a:pt x="2938234" y="182168"/>
                  </a:lnTo>
                  <a:lnTo>
                    <a:pt x="2938234" y="289331"/>
                  </a:lnTo>
                  <a:lnTo>
                    <a:pt x="2935706" y="301840"/>
                  </a:lnTo>
                  <a:lnTo>
                    <a:pt x="2928823" y="312051"/>
                  </a:lnTo>
                  <a:lnTo>
                    <a:pt x="2918599" y="318947"/>
                  </a:lnTo>
                  <a:lnTo>
                    <a:pt x="2906090" y="321475"/>
                  </a:lnTo>
                  <a:lnTo>
                    <a:pt x="2893580" y="318947"/>
                  </a:lnTo>
                  <a:lnTo>
                    <a:pt x="2883357" y="312051"/>
                  </a:lnTo>
                  <a:lnTo>
                    <a:pt x="2876473" y="301840"/>
                  </a:lnTo>
                  <a:lnTo>
                    <a:pt x="2873946" y="289331"/>
                  </a:lnTo>
                  <a:lnTo>
                    <a:pt x="2873946" y="182168"/>
                  </a:lnTo>
                  <a:lnTo>
                    <a:pt x="2876473" y="169659"/>
                  </a:lnTo>
                  <a:lnTo>
                    <a:pt x="2883357" y="159448"/>
                  </a:lnTo>
                  <a:lnTo>
                    <a:pt x="2893580" y="152552"/>
                  </a:lnTo>
                  <a:lnTo>
                    <a:pt x="2906090" y="150025"/>
                  </a:lnTo>
                  <a:lnTo>
                    <a:pt x="2918599" y="152552"/>
                  </a:lnTo>
                  <a:lnTo>
                    <a:pt x="2928823" y="159448"/>
                  </a:lnTo>
                  <a:lnTo>
                    <a:pt x="2935706" y="169659"/>
                  </a:lnTo>
                  <a:lnTo>
                    <a:pt x="2938234" y="182168"/>
                  </a:lnTo>
                  <a:lnTo>
                    <a:pt x="2938234" y="115074"/>
                  </a:lnTo>
                  <a:lnTo>
                    <a:pt x="2935262" y="113068"/>
                  </a:lnTo>
                  <a:lnTo>
                    <a:pt x="2906090" y="107162"/>
                  </a:lnTo>
                  <a:lnTo>
                    <a:pt x="2876918" y="113068"/>
                  </a:lnTo>
                  <a:lnTo>
                    <a:pt x="2853080" y="129159"/>
                  </a:lnTo>
                  <a:lnTo>
                    <a:pt x="2836989" y="153009"/>
                  </a:lnTo>
                  <a:lnTo>
                    <a:pt x="2831084" y="182168"/>
                  </a:lnTo>
                  <a:lnTo>
                    <a:pt x="2831084" y="289331"/>
                  </a:lnTo>
                  <a:lnTo>
                    <a:pt x="2836989" y="318490"/>
                  </a:lnTo>
                  <a:lnTo>
                    <a:pt x="2853080" y="342341"/>
                  </a:lnTo>
                  <a:lnTo>
                    <a:pt x="2876918" y="358432"/>
                  </a:lnTo>
                  <a:lnTo>
                    <a:pt x="2906090" y="364337"/>
                  </a:lnTo>
                  <a:lnTo>
                    <a:pt x="2935262" y="358432"/>
                  </a:lnTo>
                  <a:lnTo>
                    <a:pt x="2959100" y="342341"/>
                  </a:lnTo>
                  <a:lnTo>
                    <a:pt x="2973184" y="321475"/>
                  </a:lnTo>
                  <a:lnTo>
                    <a:pt x="2975191" y="318490"/>
                  </a:lnTo>
                  <a:lnTo>
                    <a:pt x="2981096" y="289331"/>
                  </a:lnTo>
                  <a:lnTo>
                    <a:pt x="2981096" y="182168"/>
                  </a:lnTo>
                  <a:close/>
                  <a:moveTo>
                    <a:pt x="3152546" y="942975"/>
                  </a:moveTo>
                  <a:lnTo>
                    <a:pt x="3150857" y="934656"/>
                  </a:lnTo>
                  <a:lnTo>
                    <a:pt x="3146260" y="927836"/>
                  </a:lnTo>
                  <a:lnTo>
                    <a:pt x="3139440" y="923239"/>
                  </a:lnTo>
                  <a:lnTo>
                    <a:pt x="3131121" y="921550"/>
                  </a:lnTo>
                  <a:lnTo>
                    <a:pt x="3109684" y="921550"/>
                  </a:lnTo>
                  <a:lnTo>
                    <a:pt x="3109684" y="719963"/>
                  </a:lnTo>
                  <a:lnTo>
                    <a:pt x="3104489" y="712177"/>
                  </a:lnTo>
                  <a:lnTo>
                    <a:pt x="3096463" y="708914"/>
                  </a:lnTo>
                  <a:lnTo>
                    <a:pt x="3090278" y="707326"/>
                  </a:lnTo>
                  <a:lnTo>
                    <a:pt x="3084055" y="707631"/>
                  </a:lnTo>
                  <a:lnTo>
                    <a:pt x="3030245" y="756373"/>
                  </a:lnTo>
                  <a:lnTo>
                    <a:pt x="3023959" y="771525"/>
                  </a:lnTo>
                  <a:lnTo>
                    <a:pt x="3025533" y="779589"/>
                  </a:lnTo>
                  <a:lnTo>
                    <a:pt x="3030245" y="786688"/>
                  </a:lnTo>
                  <a:lnTo>
                    <a:pt x="3037332" y="791387"/>
                  </a:lnTo>
                  <a:lnTo>
                    <a:pt x="3045396" y="792962"/>
                  </a:lnTo>
                  <a:lnTo>
                    <a:pt x="3053461" y="791387"/>
                  </a:lnTo>
                  <a:lnTo>
                    <a:pt x="3060547" y="786688"/>
                  </a:lnTo>
                  <a:lnTo>
                    <a:pt x="3066821" y="780402"/>
                  </a:lnTo>
                  <a:lnTo>
                    <a:pt x="3066821" y="921550"/>
                  </a:lnTo>
                  <a:lnTo>
                    <a:pt x="3045396" y="921550"/>
                  </a:lnTo>
                  <a:lnTo>
                    <a:pt x="3037065" y="923239"/>
                  </a:lnTo>
                  <a:lnTo>
                    <a:pt x="3030245" y="927836"/>
                  </a:lnTo>
                  <a:lnTo>
                    <a:pt x="3025648" y="934656"/>
                  </a:lnTo>
                  <a:lnTo>
                    <a:pt x="3023959" y="942975"/>
                  </a:lnTo>
                  <a:lnTo>
                    <a:pt x="3025648" y="951306"/>
                  </a:lnTo>
                  <a:lnTo>
                    <a:pt x="3030245" y="958126"/>
                  </a:lnTo>
                  <a:lnTo>
                    <a:pt x="3037065" y="962723"/>
                  </a:lnTo>
                  <a:lnTo>
                    <a:pt x="3045396" y="964412"/>
                  </a:lnTo>
                  <a:lnTo>
                    <a:pt x="3131121" y="964412"/>
                  </a:lnTo>
                  <a:lnTo>
                    <a:pt x="3139440" y="962723"/>
                  </a:lnTo>
                  <a:lnTo>
                    <a:pt x="3146260" y="958126"/>
                  </a:lnTo>
                  <a:lnTo>
                    <a:pt x="3150857" y="951306"/>
                  </a:lnTo>
                  <a:lnTo>
                    <a:pt x="3152546" y="942975"/>
                  </a:lnTo>
                  <a:close/>
                  <a:moveTo>
                    <a:pt x="3152546" y="642937"/>
                  </a:moveTo>
                  <a:lnTo>
                    <a:pt x="3150857" y="634619"/>
                  </a:lnTo>
                  <a:lnTo>
                    <a:pt x="3146260" y="627799"/>
                  </a:lnTo>
                  <a:lnTo>
                    <a:pt x="3139440" y="623201"/>
                  </a:lnTo>
                  <a:lnTo>
                    <a:pt x="3131121" y="621512"/>
                  </a:lnTo>
                  <a:lnTo>
                    <a:pt x="3109684" y="621512"/>
                  </a:lnTo>
                  <a:lnTo>
                    <a:pt x="3109684" y="419925"/>
                  </a:lnTo>
                  <a:lnTo>
                    <a:pt x="3104489" y="412140"/>
                  </a:lnTo>
                  <a:lnTo>
                    <a:pt x="3096463" y="408876"/>
                  </a:lnTo>
                  <a:lnTo>
                    <a:pt x="3090278" y="407289"/>
                  </a:lnTo>
                  <a:lnTo>
                    <a:pt x="3084055" y="407593"/>
                  </a:lnTo>
                  <a:lnTo>
                    <a:pt x="3030245" y="456336"/>
                  </a:lnTo>
                  <a:lnTo>
                    <a:pt x="3023959" y="471487"/>
                  </a:lnTo>
                  <a:lnTo>
                    <a:pt x="3025533" y="479552"/>
                  </a:lnTo>
                  <a:lnTo>
                    <a:pt x="3030245" y="486651"/>
                  </a:lnTo>
                  <a:lnTo>
                    <a:pt x="3037332" y="491350"/>
                  </a:lnTo>
                  <a:lnTo>
                    <a:pt x="3045396" y="492925"/>
                  </a:lnTo>
                  <a:lnTo>
                    <a:pt x="3053461" y="491350"/>
                  </a:lnTo>
                  <a:lnTo>
                    <a:pt x="3060547" y="486651"/>
                  </a:lnTo>
                  <a:lnTo>
                    <a:pt x="3066821" y="480364"/>
                  </a:lnTo>
                  <a:lnTo>
                    <a:pt x="3066821" y="621512"/>
                  </a:lnTo>
                  <a:lnTo>
                    <a:pt x="3045396" y="621512"/>
                  </a:lnTo>
                  <a:lnTo>
                    <a:pt x="3037065" y="623201"/>
                  </a:lnTo>
                  <a:lnTo>
                    <a:pt x="3030245" y="627799"/>
                  </a:lnTo>
                  <a:lnTo>
                    <a:pt x="3025648" y="634619"/>
                  </a:lnTo>
                  <a:lnTo>
                    <a:pt x="3023959" y="642937"/>
                  </a:lnTo>
                  <a:lnTo>
                    <a:pt x="3025648" y="651268"/>
                  </a:lnTo>
                  <a:lnTo>
                    <a:pt x="3030245" y="658088"/>
                  </a:lnTo>
                  <a:lnTo>
                    <a:pt x="3037065" y="662686"/>
                  </a:lnTo>
                  <a:lnTo>
                    <a:pt x="3045396" y="664375"/>
                  </a:lnTo>
                  <a:lnTo>
                    <a:pt x="3131121" y="664375"/>
                  </a:lnTo>
                  <a:lnTo>
                    <a:pt x="3139440" y="662686"/>
                  </a:lnTo>
                  <a:lnTo>
                    <a:pt x="3146260" y="658088"/>
                  </a:lnTo>
                  <a:lnTo>
                    <a:pt x="3150857" y="651268"/>
                  </a:lnTo>
                  <a:lnTo>
                    <a:pt x="3152546" y="642937"/>
                  </a:lnTo>
                  <a:close/>
                  <a:moveTo>
                    <a:pt x="3152546" y="342900"/>
                  </a:moveTo>
                  <a:lnTo>
                    <a:pt x="3150857" y="334581"/>
                  </a:lnTo>
                  <a:lnTo>
                    <a:pt x="3146260" y="327761"/>
                  </a:lnTo>
                  <a:lnTo>
                    <a:pt x="3139440" y="323164"/>
                  </a:lnTo>
                  <a:lnTo>
                    <a:pt x="3131121" y="321475"/>
                  </a:lnTo>
                  <a:lnTo>
                    <a:pt x="3109684" y="321475"/>
                  </a:lnTo>
                  <a:lnTo>
                    <a:pt x="3109684" y="119888"/>
                  </a:lnTo>
                  <a:lnTo>
                    <a:pt x="3104489" y="112102"/>
                  </a:lnTo>
                  <a:lnTo>
                    <a:pt x="3096463" y="108839"/>
                  </a:lnTo>
                  <a:lnTo>
                    <a:pt x="3090278" y="107289"/>
                  </a:lnTo>
                  <a:lnTo>
                    <a:pt x="3084055" y="107594"/>
                  </a:lnTo>
                  <a:lnTo>
                    <a:pt x="3030245" y="156298"/>
                  </a:lnTo>
                  <a:lnTo>
                    <a:pt x="3023959" y="171450"/>
                  </a:lnTo>
                  <a:lnTo>
                    <a:pt x="3025533" y="179514"/>
                  </a:lnTo>
                  <a:lnTo>
                    <a:pt x="3030245" y="186613"/>
                  </a:lnTo>
                  <a:lnTo>
                    <a:pt x="3037332" y="191312"/>
                  </a:lnTo>
                  <a:lnTo>
                    <a:pt x="3045396" y="192887"/>
                  </a:lnTo>
                  <a:lnTo>
                    <a:pt x="3053461" y="191312"/>
                  </a:lnTo>
                  <a:lnTo>
                    <a:pt x="3060547" y="186613"/>
                  </a:lnTo>
                  <a:lnTo>
                    <a:pt x="3066821" y="180327"/>
                  </a:lnTo>
                  <a:lnTo>
                    <a:pt x="3066821" y="321475"/>
                  </a:lnTo>
                  <a:lnTo>
                    <a:pt x="3045396" y="321475"/>
                  </a:lnTo>
                  <a:lnTo>
                    <a:pt x="3037065" y="323164"/>
                  </a:lnTo>
                  <a:lnTo>
                    <a:pt x="3030245" y="327761"/>
                  </a:lnTo>
                  <a:lnTo>
                    <a:pt x="3025648" y="334581"/>
                  </a:lnTo>
                  <a:lnTo>
                    <a:pt x="3023959" y="342900"/>
                  </a:lnTo>
                  <a:lnTo>
                    <a:pt x="3025648" y="351231"/>
                  </a:lnTo>
                  <a:lnTo>
                    <a:pt x="3030245" y="358051"/>
                  </a:lnTo>
                  <a:lnTo>
                    <a:pt x="3037065" y="362648"/>
                  </a:lnTo>
                  <a:lnTo>
                    <a:pt x="3045396" y="364337"/>
                  </a:lnTo>
                  <a:lnTo>
                    <a:pt x="3131121" y="364337"/>
                  </a:lnTo>
                  <a:lnTo>
                    <a:pt x="3139440" y="362648"/>
                  </a:lnTo>
                  <a:lnTo>
                    <a:pt x="3146260" y="358051"/>
                  </a:lnTo>
                  <a:lnTo>
                    <a:pt x="3150857" y="351231"/>
                  </a:lnTo>
                  <a:lnTo>
                    <a:pt x="3152546" y="342900"/>
                  </a:lnTo>
                  <a:close/>
                  <a:moveTo>
                    <a:pt x="3323996" y="342900"/>
                  </a:moveTo>
                  <a:lnTo>
                    <a:pt x="3322307" y="334581"/>
                  </a:lnTo>
                  <a:lnTo>
                    <a:pt x="3317710" y="327761"/>
                  </a:lnTo>
                  <a:lnTo>
                    <a:pt x="3310890" y="323164"/>
                  </a:lnTo>
                  <a:lnTo>
                    <a:pt x="3302571" y="321475"/>
                  </a:lnTo>
                  <a:lnTo>
                    <a:pt x="3281134" y="321475"/>
                  </a:lnTo>
                  <a:lnTo>
                    <a:pt x="3281134" y="119888"/>
                  </a:lnTo>
                  <a:lnTo>
                    <a:pt x="3275939" y="112102"/>
                  </a:lnTo>
                  <a:lnTo>
                    <a:pt x="3267913" y="108839"/>
                  </a:lnTo>
                  <a:lnTo>
                    <a:pt x="3261728" y="107289"/>
                  </a:lnTo>
                  <a:lnTo>
                    <a:pt x="3255505" y="107594"/>
                  </a:lnTo>
                  <a:lnTo>
                    <a:pt x="3201695" y="156298"/>
                  </a:lnTo>
                  <a:lnTo>
                    <a:pt x="3195409" y="171450"/>
                  </a:lnTo>
                  <a:lnTo>
                    <a:pt x="3196983" y="179514"/>
                  </a:lnTo>
                  <a:lnTo>
                    <a:pt x="3201695" y="186613"/>
                  </a:lnTo>
                  <a:lnTo>
                    <a:pt x="3208782" y="191312"/>
                  </a:lnTo>
                  <a:lnTo>
                    <a:pt x="3216846" y="192887"/>
                  </a:lnTo>
                  <a:lnTo>
                    <a:pt x="3224911" y="191312"/>
                  </a:lnTo>
                  <a:lnTo>
                    <a:pt x="3231997" y="186613"/>
                  </a:lnTo>
                  <a:lnTo>
                    <a:pt x="3238271" y="180327"/>
                  </a:lnTo>
                  <a:lnTo>
                    <a:pt x="3238271" y="321475"/>
                  </a:lnTo>
                  <a:lnTo>
                    <a:pt x="3216846" y="321475"/>
                  </a:lnTo>
                  <a:lnTo>
                    <a:pt x="3208515" y="323164"/>
                  </a:lnTo>
                  <a:lnTo>
                    <a:pt x="3201695" y="327761"/>
                  </a:lnTo>
                  <a:lnTo>
                    <a:pt x="3197098" y="334581"/>
                  </a:lnTo>
                  <a:lnTo>
                    <a:pt x="3195409" y="342900"/>
                  </a:lnTo>
                  <a:lnTo>
                    <a:pt x="3197098" y="351231"/>
                  </a:lnTo>
                  <a:lnTo>
                    <a:pt x="3201695" y="358051"/>
                  </a:lnTo>
                  <a:lnTo>
                    <a:pt x="3208515" y="362648"/>
                  </a:lnTo>
                  <a:lnTo>
                    <a:pt x="3216846" y="364337"/>
                  </a:lnTo>
                  <a:lnTo>
                    <a:pt x="3302571" y="364337"/>
                  </a:lnTo>
                  <a:lnTo>
                    <a:pt x="3310890" y="362648"/>
                  </a:lnTo>
                  <a:lnTo>
                    <a:pt x="3317710" y="358051"/>
                  </a:lnTo>
                  <a:lnTo>
                    <a:pt x="3322307" y="351231"/>
                  </a:lnTo>
                  <a:lnTo>
                    <a:pt x="3323996" y="342900"/>
                  </a:lnTo>
                  <a:close/>
                  <a:moveTo>
                    <a:pt x="3345434" y="482206"/>
                  </a:moveTo>
                  <a:lnTo>
                    <a:pt x="3339528" y="453047"/>
                  </a:lnTo>
                  <a:lnTo>
                    <a:pt x="3337509" y="450062"/>
                  </a:lnTo>
                  <a:lnTo>
                    <a:pt x="3323437" y="429196"/>
                  </a:lnTo>
                  <a:lnTo>
                    <a:pt x="3302571" y="415124"/>
                  </a:lnTo>
                  <a:lnTo>
                    <a:pt x="3302571" y="482206"/>
                  </a:lnTo>
                  <a:lnTo>
                    <a:pt x="3302571" y="589368"/>
                  </a:lnTo>
                  <a:lnTo>
                    <a:pt x="3300044" y="601878"/>
                  </a:lnTo>
                  <a:lnTo>
                    <a:pt x="3293148" y="612089"/>
                  </a:lnTo>
                  <a:lnTo>
                    <a:pt x="3282924" y="618985"/>
                  </a:lnTo>
                  <a:lnTo>
                    <a:pt x="3270415" y="621512"/>
                  </a:lnTo>
                  <a:lnTo>
                    <a:pt x="3257905" y="618985"/>
                  </a:lnTo>
                  <a:lnTo>
                    <a:pt x="3247694" y="612089"/>
                  </a:lnTo>
                  <a:lnTo>
                    <a:pt x="3240798" y="601878"/>
                  </a:lnTo>
                  <a:lnTo>
                    <a:pt x="3238271" y="589368"/>
                  </a:lnTo>
                  <a:lnTo>
                    <a:pt x="3238271" y="482206"/>
                  </a:lnTo>
                  <a:lnTo>
                    <a:pt x="3240798" y="469696"/>
                  </a:lnTo>
                  <a:lnTo>
                    <a:pt x="3247694" y="459486"/>
                  </a:lnTo>
                  <a:lnTo>
                    <a:pt x="3257905" y="452589"/>
                  </a:lnTo>
                  <a:lnTo>
                    <a:pt x="3270415" y="450062"/>
                  </a:lnTo>
                  <a:lnTo>
                    <a:pt x="3282924" y="452589"/>
                  </a:lnTo>
                  <a:lnTo>
                    <a:pt x="3293148" y="459486"/>
                  </a:lnTo>
                  <a:lnTo>
                    <a:pt x="3300044" y="469696"/>
                  </a:lnTo>
                  <a:lnTo>
                    <a:pt x="3302571" y="482206"/>
                  </a:lnTo>
                  <a:lnTo>
                    <a:pt x="3302571" y="415124"/>
                  </a:lnTo>
                  <a:lnTo>
                    <a:pt x="3299587" y="413105"/>
                  </a:lnTo>
                  <a:lnTo>
                    <a:pt x="3270415" y="407200"/>
                  </a:lnTo>
                  <a:lnTo>
                    <a:pt x="3241256" y="413105"/>
                  </a:lnTo>
                  <a:lnTo>
                    <a:pt x="3217405" y="429196"/>
                  </a:lnTo>
                  <a:lnTo>
                    <a:pt x="3201314" y="453047"/>
                  </a:lnTo>
                  <a:lnTo>
                    <a:pt x="3195409" y="482206"/>
                  </a:lnTo>
                  <a:lnTo>
                    <a:pt x="3195409" y="589368"/>
                  </a:lnTo>
                  <a:lnTo>
                    <a:pt x="3201314" y="618528"/>
                  </a:lnTo>
                  <a:lnTo>
                    <a:pt x="3217405" y="642378"/>
                  </a:lnTo>
                  <a:lnTo>
                    <a:pt x="3241256" y="658469"/>
                  </a:lnTo>
                  <a:lnTo>
                    <a:pt x="3270415" y="664375"/>
                  </a:lnTo>
                  <a:lnTo>
                    <a:pt x="3299587" y="658469"/>
                  </a:lnTo>
                  <a:lnTo>
                    <a:pt x="3323437" y="642378"/>
                  </a:lnTo>
                  <a:lnTo>
                    <a:pt x="3337509" y="621512"/>
                  </a:lnTo>
                  <a:lnTo>
                    <a:pt x="3339528" y="618528"/>
                  </a:lnTo>
                  <a:lnTo>
                    <a:pt x="3345434" y="589368"/>
                  </a:lnTo>
                  <a:lnTo>
                    <a:pt x="3345434" y="482206"/>
                  </a:lnTo>
                  <a:close/>
                  <a:moveTo>
                    <a:pt x="3602609" y="1028712"/>
                  </a:moveTo>
                  <a:lnTo>
                    <a:pt x="3595865" y="995362"/>
                  </a:lnTo>
                  <a:lnTo>
                    <a:pt x="3589439" y="985850"/>
                  </a:lnTo>
                  <a:lnTo>
                    <a:pt x="3577475" y="968108"/>
                  </a:lnTo>
                  <a:lnTo>
                    <a:pt x="3559746" y="956144"/>
                  </a:lnTo>
                  <a:lnTo>
                    <a:pt x="3559746" y="1028712"/>
                  </a:lnTo>
                  <a:lnTo>
                    <a:pt x="3556368" y="1045362"/>
                  </a:lnTo>
                  <a:lnTo>
                    <a:pt x="3547160" y="1058989"/>
                  </a:lnTo>
                  <a:lnTo>
                    <a:pt x="3533533" y="1068197"/>
                  </a:lnTo>
                  <a:lnTo>
                    <a:pt x="3516884" y="1071575"/>
                  </a:lnTo>
                  <a:lnTo>
                    <a:pt x="3500221" y="1068197"/>
                  </a:lnTo>
                  <a:lnTo>
                    <a:pt x="3486594" y="1058989"/>
                  </a:lnTo>
                  <a:lnTo>
                    <a:pt x="3477399" y="1045362"/>
                  </a:lnTo>
                  <a:lnTo>
                    <a:pt x="3474021" y="1028712"/>
                  </a:lnTo>
                  <a:lnTo>
                    <a:pt x="3477399" y="1012050"/>
                  </a:lnTo>
                  <a:lnTo>
                    <a:pt x="3486594" y="998423"/>
                  </a:lnTo>
                  <a:lnTo>
                    <a:pt x="3500221" y="989215"/>
                  </a:lnTo>
                  <a:lnTo>
                    <a:pt x="3516884" y="985850"/>
                  </a:lnTo>
                  <a:lnTo>
                    <a:pt x="3533533" y="989215"/>
                  </a:lnTo>
                  <a:lnTo>
                    <a:pt x="3547160" y="998423"/>
                  </a:lnTo>
                  <a:lnTo>
                    <a:pt x="3556368" y="1012050"/>
                  </a:lnTo>
                  <a:lnTo>
                    <a:pt x="3559746" y="1028712"/>
                  </a:lnTo>
                  <a:lnTo>
                    <a:pt x="3559746" y="956144"/>
                  </a:lnTo>
                  <a:lnTo>
                    <a:pt x="3550234" y="949718"/>
                  </a:lnTo>
                  <a:lnTo>
                    <a:pt x="3516884" y="942987"/>
                  </a:lnTo>
                  <a:lnTo>
                    <a:pt x="3483533" y="949718"/>
                  </a:lnTo>
                  <a:lnTo>
                    <a:pt x="3456279" y="968108"/>
                  </a:lnTo>
                  <a:lnTo>
                    <a:pt x="3437902" y="995362"/>
                  </a:lnTo>
                  <a:lnTo>
                    <a:pt x="3431159" y="1028712"/>
                  </a:lnTo>
                  <a:lnTo>
                    <a:pt x="3436023" y="1057084"/>
                  </a:lnTo>
                  <a:lnTo>
                    <a:pt x="3449485" y="1081392"/>
                  </a:lnTo>
                  <a:lnTo>
                    <a:pt x="3469868" y="1100035"/>
                  </a:lnTo>
                  <a:lnTo>
                    <a:pt x="3495446" y="1111415"/>
                  </a:lnTo>
                  <a:lnTo>
                    <a:pt x="3495446" y="1178725"/>
                  </a:lnTo>
                  <a:lnTo>
                    <a:pt x="3497135" y="1187056"/>
                  </a:lnTo>
                  <a:lnTo>
                    <a:pt x="3501733" y="1193863"/>
                  </a:lnTo>
                  <a:lnTo>
                    <a:pt x="3508552" y="1198473"/>
                  </a:lnTo>
                  <a:lnTo>
                    <a:pt x="3516884" y="1200162"/>
                  </a:lnTo>
                  <a:lnTo>
                    <a:pt x="3525202" y="1198473"/>
                  </a:lnTo>
                  <a:lnTo>
                    <a:pt x="3532022" y="1193863"/>
                  </a:lnTo>
                  <a:lnTo>
                    <a:pt x="3536619" y="1187056"/>
                  </a:lnTo>
                  <a:lnTo>
                    <a:pt x="3538309" y="1178725"/>
                  </a:lnTo>
                  <a:lnTo>
                    <a:pt x="3538309" y="1111415"/>
                  </a:lnTo>
                  <a:lnTo>
                    <a:pt x="3563899" y="1100035"/>
                  </a:lnTo>
                  <a:lnTo>
                    <a:pt x="3584270" y="1081392"/>
                  </a:lnTo>
                  <a:lnTo>
                    <a:pt x="3589718" y="1071575"/>
                  </a:lnTo>
                  <a:lnTo>
                    <a:pt x="3597745" y="1057084"/>
                  </a:lnTo>
                  <a:lnTo>
                    <a:pt x="3602609" y="1028712"/>
                  </a:lnTo>
                  <a:close/>
                  <a:moveTo>
                    <a:pt x="3731196" y="921550"/>
                  </a:moveTo>
                  <a:lnTo>
                    <a:pt x="3726865" y="900125"/>
                  </a:lnTo>
                  <a:lnTo>
                    <a:pt x="3726142" y="896531"/>
                  </a:lnTo>
                  <a:lnTo>
                    <a:pt x="3712362" y="876096"/>
                  </a:lnTo>
                  <a:lnTo>
                    <a:pt x="3691915" y="862304"/>
                  </a:lnTo>
                  <a:lnTo>
                    <a:pt x="3688334" y="861593"/>
                  </a:lnTo>
                  <a:lnTo>
                    <a:pt x="3688334" y="921550"/>
                  </a:lnTo>
                  <a:lnTo>
                    <a:pt x="3688334" y="1221587"/>
                  </a:lnTo>
                  <a:lnTo>
                    <a:pt x="3686645" y="1229918"/>
                  </a:lnTo>
                  <a:lnTo>
                    <a:pt x="3682047" y="1236726"/>
                  </a:lnTo>
                  <a:lnTo>
                    <a:pt x="3675227" y="1241336"/>
                  </a:lnTo>
                  <a:lnTo>
                    <a:pt x="3666896" y="1243025"/>
                  </a:lnTo>
                  <a:lnTo>
                    <a:pt x="3366859" y="1243025"/>
                  </a:lnTo>
                  <a:lnTo>
                    <a:pt x="3358527" y="1241336"/>
                  </a:lnTo>
                  <a:lnTo>
                    <a:pt x="3351720" y="1236726"/>
                  </a:lnTo>
                  <a:lnTo>
                    <a:pt x="3347123" y="1229918"/>
                  </a:lnTo>
                  <a:lnTo>
                    <a:pt x="3345434" y="1221587"/>
                  </a:lnTo>
                  <a:lnTo>
                    <a:pt x="3345434" y="1028712"/>
                  </a:lnTo>
                  <a:lnTo>
                    <a:pt x="3345434" y="921550"/>
                  </a:lnTo>
                  <a:lnTo>
                    <a:pt x="3347123" y="913218"/>
                  </a:lnTo>
                  <a:lnTo>
                    <a:pt x="3351720" y="906411"/>
                  </a:lnTo>
                  <a:lnTo>
                    <a:pt x="3358527" y="901801"/>
                  </a:lnTo>
                  <a:lnTo>
                    <a:pt x="3366859" y="900125"/>
                  </a:lnTo>
                  <a:lnTo>
                    <a:pt x="3666896" y="900125"/>
                  </a:lnTo>
                  <a:lnTo>
                    <a:pt x="3675227" y="901801"/>
                  </a:lnTo>
                  <a:lnTo>
                    <a:pt x="3682047" y="906411"/>
                  </a:lnTo>
                  <a:lnTo>
                    <a:pt x="3686645" y="913218"/>
                  </a:lnTo>
                  <a:lnTo>
                    <a:pt x="3688334" y="921550"/>
                  </a:lnTo>
                  <a:lnTo>
                    <a:pt x="3688334" y="861593"/>
                  </a:lnTo>
                  <a:lnTo>
                    <a:pt x="3666896" y="857262"/>
                  </a:lnTo>
                  <a:lnTo>
                    <a:pt x="3431159" y="857262"/>
                  </a:lnTo>
                  <a:lnTo>
                    <a:pt x="3431159" y="728675"/>
                  </a:lnTo>
                  <a:lnTo>
                    <a:pt x="3437902" y="695325"/>
                  </a:lnTo>
                  <a:lnTo>
                    <a:pt x="3456279" y="668070"/>
                  </a:lnTo>
                  <a:lnTo>
                    <a:pt x="3483533" y="649681"/>
                  </a:lnTo>
                  <a:lnTo>
                    <a:pt x="3516884" y="642950"/>
                  </a:lnTo>
                  <a:lnTo>
                    <a:pt x="3550234" y="649681"/>
                  </a:lnTo>
                  <a:lnTo>
                    <a:pt x="3577475" y="668070"/>
                  </a:lnTo>
                  <a:lnTo>
                    <a:pt x="3595865" y="695325"/>
                  </a:lnTo>
                  <a:lnTo>
                    <a:pt x="3602609" y="728675"/>
                  </a:lnTo>
                  <a:lnTo>
                    <a:pt x="3602609" y="750100"/>
                  </a:lnTo>
                  <a:lnTo>
                    <a:pt x="3604298" y="758431"/>
                  </a:lnTo>
                  <a:lnTo>
                    <a:pt x="3608895" y="765238"/>
                  </a:lnTo>
                  <a:lnTo>
                    <a:pt x="3615702" y="769848"/>
                  </a:lnTo>
                  <a:lnTo>
                    <a:pt x="3624034" y="771537"/>
                  </a:lnTo>
                  <a:lnTo>
                    <a:pt x="3632365" y="769848"/>
                  </a:lnTo>
                  <a:lnTo>
                    <a:pt x="3639185" y="765238"/>
                  </a:lnTo>
                  <a:lnTo>
                    <a:pt x="3643782" y="758431"/>
                  </a:lnTo>
                  <a:lnTo>
                    <a:pt x="3645471" y="750100"/>
                  </a:lnTo>
                  <a:lnTo>
                    <a:pt x="3645471" y="728675"/>
                  </a:lnTo>
                  <a:lnTo>
                    <a:pt x="3635349" y="678662"/>
                  </a:lnTo>
                  <a:lnTo>
                    <a:pt x="3611245" y="642950"/>
                  </a:lnTo>
                  <a:lnTo>
                    <a:pt x="3607765" y="637781"/>
                  </a:lnTo>
                  <a:lnTo>
                    <a:pt x="3566884" y="610196"/>
                  </a:lnTo>
                  <a:lnTo>
                    <a:pt x="3553701" y="607529"/>
                  </a:lnTo>
                  <a:lnTo>
                    <a:pt x="3516884" y="600087"/>
                  </a:lnTo>
                  <a:lnTo>
                    <a:pt x="3505720" y="600583"/>
                  </a:lnTo>
                  <a:lnTo>
                    <a:pt x="3494849" y="602043"/>
                  </a:lnTo>
                  <a:lnTo>
                    <a:pt x="3484283" y="604393"/>
                  </a:lnTo>
                  <a:lnTo>
                    <a:pt x="3474021" y="607529"/>
                  </a:lnTo>
                  <a:lnTo>
                    <a:pt x="3474021" y="107162"/>
                  </a:lnTo>
                  <a:lnTo>
                    <a:pt x="3465588" y="65481"/>
                  </a:lnTo>
                  <a:lnTo>
                    <a:pt x="3450323" y="42875"/>
                  </a:lnTo>
                  <a:lnTo>
                    <a:pt x="3442601" y="31419"/>
                  </a:lnTo>
                  <a:lnTo>
                    <a:pt x="3431159" y="23698"/>
                  </a:lnTo>
                  <a:lnTo>
                    <a:pt x="3431159" y="107162"/>
                  </a:lnTo>
                  <a:lnTo>
                    <a:pt x="3431159" y="633069"/>
                  </a:lnTo>
                  <a:lnTo>
                    <a:pt x="3413404" y="652614"/>
                  </a:lnTo>
                  <a:lnTo>
                    <a:pt x="3399891" y="675462"/>
                  </a:lnTo>
                  <a:lnTo>
                    <a:pt x="3391306" y="701014"/>
                  </a:lnTo>
                  <a:lnTo>
                    <a:pt x="3388296" y="728675"/>
                  </a:lnTo>
                  <a:lnTo>
                    <a:pt x="3388296" y="857262"/>
                  </a:lnTo>
                  <a:lnTo>
                    <a:pt x="3366859" y="857262"/>
                  </a:lnTo>
                  <a:lnTo>
                    <a:pt x="3341840" y="862304"/>
                  </a:lnTo>
                  <a:lnTo>
                    <a:pt x="3321405" y="876096"/>
                  </a:lnTo>
                  <a:lnTo>
                    <a:pt x="3307626" y="896531"/>
                  </a:lnTo>
                  <a:lnTo>
                    <a:pt x="3302571" y="921550"/>
                  </a:lnTo>
                  <a:lnTo>
                    <a:pt x="3302571" y="1028712"/>
                  </a:lnTo>
                  <a:lnTo>
                    <a:pt x="2552471" y="1028712"/>
                  </a:lnTo>
                  <a:lnTo>
                    <a:pt x="2527452" y="1023658"/>
                  </a:lnTo>
                  <a:lnTo>
                    <a:pt x="2507018" y="1009865"/>
                  </a:lnTo>
                  <a:lnTo>
                    <a:pt x="2493238" y="989431"/>
                  </a:lnTo>
                  <a:lnTo>
                    <a:pt x="2488184" y="964412"/>
                  </a:lnTo>
                  <a:lnTo>
                    <a:pt x="2488184" y="107162"/>
                  </a:lnTo>
                  <a:lnTo>
                    <a:pt x="2493238" y="82143"/>
                  </a:lnTo>
                  <a:lnTo>
                    <a:pt x="2507018" y="61709"/>
                  </a:lnTo>
                  <a:lnTo>
                    <a:pt x="2527452" y="47917"/>
                  </a:lnTo>
                  <a:lnTo>
                    <a:pt x="2552471" y="42875"/>
                  </a:lnTo>
                  <a:lnTo>
                    <a:pt x="3366859" y="42875"/>
                  </a:lnTo>
                  <a:lnTo>
                    <a:pt x="3391878" y="47917"/>
                  </a:lnTo>
                  <a:lnTo>
                    <a:pt x="3412325" y="61709"/>
                  </a:lnTo>
                  <a:lnTo>
                    <a:pt x="3426104" y="82143"/>
                  </a:lnTo>
                  <a:lnTo>
                    <a:pt x="3431159" y="107162"/>
                  </a:lnTo>
                  <a:lnTo>
                    <a:pt x="3431159" y="23698"/>
                  </a:lnTo>
                  <a:lnTo>
                    <a:pt x="3408540" y="8432"/>
                  </a:lnTo>
                  <a:lnTo>
                    <a:pt x="3366859" y="0"/>
                  </a:lnTo>
                  <a:lnTo>
                    <a:pt x="2552471" y="0"/>
                  </a:lnTo>
                  <a:lnTo>
                    <a:pt x="2510802" y="8432"/>
                  </a:lnTo>
                  <a:lnTo>
                    <a:pt x="2476728" y="31419"/>
                  </a:lnTo>
                  <a:lnTo>
                    <a:pt x="2453754" y="65481"/>
                  </a:lnTo>
                  <a:lnTo>
                    <a:pt x="2445321" y="107162"/>
                  </a:lnTo>
                  <a:lnTo>
                    <a:pt x="2445321" y="964412"/>
                  </a:lnTo>
                  <a:lnTo>
                    <a:pt x="2453754" y="1006094"/>
                  </a:lnTo>
                  <a:lnTo>
                    <a:pt x="2476728" y="1040155"/>
                  </a:lnTo>
                  <a:lnTo>
                    <a:pt x="2510802" y="1063142"/>
                  </a:lnTo>
                  <a:lnTo>
                    <a:pt x="2552471" y="1071575"/>
                  </a:lnTo>
                  <a:lnTo>
                    <a:pt x="3302571" y="1071575"/>
                  </a:lnTo>
                  <a:lnTo>
                    <a:pt x="3302571" y="1221587"/>
                  </a:lnTo>
                  <a:lnTo>
                    <a:pt x="3307626" y="1246606"/>
                  </a:lnTo>
                  <a:lnTo>
                    <a:pt x="3321405" y="1267040"/>
                  </a:lnTo>
                  <a:lnTo>
                    <a:pt x="3341840" y="1280833"/>
                  </a:lnTo>
                  <a:lnTo>
                    <a:pt x="3366859" y="1285887"/>
                  </a:lnTo>
                  <a:lnTo>
                    <a:pt x="3666896" y="1285887"/>
                  </a:lnTo>
                  <a:lnTo>
                    <a:pt x="3712362" y="1267040"/>
                  </a:lnTo>
                  <a:lnTo>
                    <a:pt x="3731196" y="1221587"/>
                  </a:lnTo>
                  <a:lnTo>
                    <a:pt x="3731196" y="921550"/>
                  </a:lnTo>
                  <a:close/>
                </a:path>
              </a:pathLst>
            </a:custGeom>
            <a:solidFill>
              <a:srgbClr val="1A4A7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3" name="CustomShape 19">
            <a:extLst>
              <a:ext uri="{FF2B5EF4-FFF2-40B4-BE49-F238E27FC236}">
                <a16:creationId xmlns:a16="http://schemas.microsoft.com/office/drawing/2014/main" id="{FD114B3E-B8D4-445E-BF94-C635BB2332D1}"/>
              </a:ext>
            </a:extLst>
          </p:cNvPr>
          <p:cNvSpPr/>
          <p:nvPr/>
        </p:nvSpPr>
        <p:spPr>
          <a:xfrm>
            <a:off x="106680" y="4062000"/>
            <a:ext cx="135432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12600" indent="80640">
              <a:lnSpc>
                <a:spcPct val="107000"/>
              </a:lnSpc>
              <a:spcBef>
                <a:spcPts val="96"/>
              </a:spcBef>
              <a:tabLst>
                <a:tab pos="0" algn="l"/>
              </a:tabLst>
            </a:pPr>
            <a:r>
              <a:rPr lang="en-US" sz="2300" b="0" strike="noStrike" spc="15">
                <a:solidFill>
                  <a:srgbClr val="1A4A7D"/>
                </a:solidFill>
                <a:latin typeface="Arial"/>
                <a:ea typeface="DejaVu Sans"/>
              </a:rPr>
              <a:t>MOBILE  </a:t>
            </a:r>
            <a:r>
              <a:rPr lang="en-US" sz="2300" b="0" strike="noStrike" spc="-46">
                <a:solidFill>
                  <a:srgbClr val="1A4A7D"/>
                </a:solidFill>
                <a:latin typeface="Arial"/>
                <a:ea typeface="DejaVu Sans"/>
              </a:rPr>
              <a:t>D</a:t>
            </a:r>
            <a:r>
              <a:rPr lang="en-US" sz="2300" b="0" strike="noStrike" spc="55">
                <a:solidFill>
                  <a:srgbClr val="1A4A7D"/>
                </a:solidFill>
                <a:latin typeface="Arial"/>
                <a:ea typeface="DejaVu Sans"/>
              </a:rPr>
              <a:t>E</a:t>
            </a:r>
            <a:r>
              <a:rPr lang="en-US" sz="2300" b="0" strike="noStrike" spc="94">
                <a:solidFill>
                  <a:srgbClr val="1A4A7D"/>
                </a:solidFill>
                <a:latin typeface="Arial"/>
                <a:ea typeface="DejaVu Sans"/>
              </a:rPr>
              <a:t>V</a:t>
            </a:r>
            <a:r>
              <a:rPr lang="en-US" sz="2300" b="0" strike="noStrike" spc="-114">
                <a:solidFill>
                  <a:srgbClr val="1A4A7D"/>
                </a:solidFill>
                <a:latin typeface="Arial"/>
                <a:ea typeface="DejaVu Sans"/>
              </a:rPr>
              <a:t>I</a:t>
            </a:r>
            <a:r>
              <a:rPr lang="en-US" sz="2300" b="0" strike="noStrike" spc="80">
                <a:solidFill>
                  <a:srgbClr val="1A4A7D"/>
                </a:solidFill>
                <a:latin typeface="Arial"/>
                <a:ea typeface="DejaVu Sans"/>
              </a:rPr>
              <a:t>C</a:t>
            </a:r>
            <a:r>
              <a:rPr lang="en-US" sz="2300" b="0" strike="noStrike" spc="55">
                <a:solidFill>
                  <a:srgbClr val="1A4A7D"/>
                </a:solidFill>
                <a:latin typeface="Arial"/>
                <a:ea typeface="DejaVu Sans"/>
              </a:rPr>
              <a:t>E</a:t>
            </a:r>
            <a:r>
              <a:rPr lang="en-US" sz="2300" b="0" strike="noStrike" spc="-126">
                <a:solidFill>
                  <a:srgbClr val="1A4A7D"/>
                </a:solidFill>
                <a:latin typeface="Arial"/>
                <a:ea typeface="DejaVu Sans"/>
              </a:rPr>
              <a:t>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4" name="CustomShape 20">
            <a:extLst>
              <a:ext uri="{FF2B5EF4-FFF2-40B4-BE49-F238E27FC236}">
                <a16:creationId xmlns:a16="http://schemas.microsoft.com/office/drawing/2014/main" id="{5FE014FB-7FF1-4F3E-BA2A-60508F98CED0}"/>
              </a:ext>
            </a:extLst>
          </p:cNvPr>
          <p:cNvSpPr/>
          <p:nvPr/>
        </p:nvSpPr>
        <p:spPr>
          <a:xfrm>
            <a:off x="2580960" y="4062000"/>
            <a:ext cx="1775160" cy="113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12600" algn="ctr">
              <a:lnSpc>
                <a:spcPct val="107000"/>
              </a:lnSpc>
              <a:spcBef>
                <a:spcPts val="96"/>
              </a:spcBef>
            </a:pPr>
            <a:r>
              <a:rPr lang="en-US" sz="2300" b="0" strike="noStrike" spc="-1">
                <a:solidFill>
                  <a:srgbClr val="1A4A7D"/>
                </a:solidFill>
                <a:latin typeface="arial"/>
                <a:ea typeface="DejaVu Sans"/>
              </a:rPr>
              <a:t>H</a:t>
            </a:r>
            <a:r>
              <a:rPr lang="en-US" sz="2300" b="0" strike="noStrike" spc="94">
                <a:solidFill>
                  <a:srgbClr val="1A4A7D"/>
                </a:solidFill>
                <a:latin typeface="arial"/>
                <a:ea typeface="DejaVu Sans"/>
              </a:rPr>
              <a:t>A</a:t>
            </a:r>
            <a:r>
              <a:rPr lang="en-US" sz="2300" b="0" strike="noStrike" spc="24">
                <a:solidFill>
                  <a:srgbClr val="1A4A7D"/>
                </a:solidFill>
                <a:latin typeface="arial"/>
                <a:ea typeface="DejaVu Sans"/>
              </a:rPr>
              <a:t>R</a:t>
            </a:r>
            <a:r>
              <a:rPr lang="en-US" sz="2300" b="0" strike="noStrike" spc="-46">
                <a:solidFill>
                  <a:srgbClr val="1A4A7D"/>
                </a:solidFill>
                <a:latin typeface="arial"/>
                <a:ea typeface="DejaVu Sans"/>
              </a:rPr>
              <a:t>D</a:t>
            </a:r>
            <a:r>
              <a:rPr lang="en-US" sz="2300" b="0" strike="noStrike" spc="75">
                <a:solidFill>
                  <a:srgbClr val="1A4A7D"/>
                </a:solidFill>
                <a:latin typeface="arial"/>
                <a:ea typeface="DejaVu Sans"/>
              </a:rPr>
              <a:t>W</a:t>
            </a:r>
            <a:r>
              <a:rPr lang="en-US" sz="2300" b="0" strike="noStrike" spc="94">
                <a:solidFill>
                  <a:srgbClr val="1A4A7D"/>
                </a:solidFill>
                <a:latin typeface="arial"/>
                <a:ea typeface="DejaVu Sans"/>
              </a:rPr>
              <a:t>A</a:t>
            </a:r>
            <a:r>
              <a:rPr lang="en-US" sz="2300" b="0" strike="noStrike" spc="24">
                <a:solidFill>
                  <a:srgbClr val="1A4A7D"/>
                </a:solidFill>
                <a:latin typeface="arial"/>
                <a:ea typeface="DejaVu Sans"/>
              </a:rPr>
              <a:t>R</a:t>
            </a:r>
            <a:r>
              <a:rPr lang="en-US" sz="2300" b="0" strike="noStrike" spc="-100">
                <a:solidFill>
                  <a:srgbClr val="1A4A7D"/>
                </a:solidFill>
                <a:latin typeface="arial"/>
                <a:ea typeface="DejaVu Sans"/>
              </a:rPr>
              <a:t>E  </a:t>
            </a:r>
            <a:r>
              <a:rPr lang="en-US" sz="2300" b="0" strike="noStrike" spc="24">
                <a:solidFill>
                  <a:srgbClr val="1A4A7D"/>
                </a:solidFill>
                <a:latin typeface="arial"/>
                <a:ea typeface="DejaVu Sans"/>
              </a:rPr>
              <a:t>SECURITY  </a:t>
            </a:r>
            <a:r>
              <a:rPr lang="en-US" sz="2300" b="0" strike="noStrike" spc="21">
                <a:solidFill>
                  <a:srgbClr val="1A4A7D"/>
                </a:solidFill>
                <a:latin typeface="arial"/>
                <a:ea typeface="DejaVu Sans"/>
              </a:rPr>
              <a:t>MODULE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5" name="CustomShape 21">
            <a:extLst>
              <a:ext uri="{FF2B5EF4-FFF2-40B4-BE49-F238E27FC236}">
                <a16:creationId xmlns:a16="http://schemas.microsoft.com/office/drawing/2014/main" id="{DD8F8CDC-BBC9-42C1-9E34-E83E32F7DB79}"/>
              </a:ext>
            </a:extLst>
          </p:cNvPr>
          <p:cNvSpPr/>
          <p:nvPr/>
        </p:nvSpPr>
        <p:spPr>
          <a:xfrm>
            <a:off x="5162880" y="4063080"/>
            <a:ext cx="1669320" cy="76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12600" indent="68760">
              <a:lnSpc>
                <a:spcPct val="107000"/>
              </a:lnSpc>
              <a:spcBef>
                <a:spcPts val="96"/>
              </a:spcBef>
              <a:tabLst>
                <a:tab pos="0" algn="l"/>
              </a:tabLst>
            </a:pPr>
            <a:r>
              <a:rPr lang="en-US" sz="2300" b="0" strike="noStrike" spc="1">
                <a:solidFill>
                  <a:srgbClr val="1A4A7D"/>
                </a:solidFill>
                <a:latin typeface="Arial"/>
                <a:ea typeface="DejaVu Sans"/>
              </a:rPr>
              <a:t>INTERNET  </a:t>
            </a:r>
            <a:r>
              <a:rPr lang="en-US" sz="2300" b="0" strike="noStrike" spc="-60">
                <a:solidFill>
                  <a:srgbClr val="1A4A7D"/>
                </a:solidFill>
                <a:latin typeface="Arial"/>
                <a:ea typeface="DejaVu Sans"/>
              </a:rPr>
              <a:t>OF</a:t>
            </a:r>
            <a:r>
              <a:rPr lang="en-US" sz="2300" b="0" strike="noStrike" spc="-21">
                <a:solidFill>
                  <a:srgbClr val="1A4A7D"/>
                </a:solidFill>
                <a:latin typeface="Arial"/>
                <a:ea typeface="DejaVu Sans"/>
              </a:rPr>
              <a:t> </a:t>
            </a:r>
            <a:r>
              <a:rPr lang="en-US" sz="2300" b="0" strike="noStrike" spc="-26">
                <a:solidFill>
                  <a:srgbClr val="1A4A7D"/>
                </a:solidFill>
                <a:latin typeface="Arial"/>
                <a:ea typeface="DejaVu Sans"/>
              </a:rPr>
              <a:t>THINGS</a:t>
            </a:r>
            <a:endParaRPr lang="en-US" sz="2300" b="0" strike="noStrike" spc="-1">
              <a:latin typeface="Arial"/>
            </a:endParaRPr>
          </a:p>
        </p:txBody>
      </p:sp>
      <p:sp>
        <p:nvSpPr>
          <p:cNvPr id="36" name="CustomShape 22">
            <a:extLst>
              <a:ext uri="{FF2B5EF4-FFF2-40B4-BE49-F238E27FC236}">
                <a16:creationId xmlns:a16="http://schemas.microsoft.com/office/drawing/2014/main" id="{8C709B1C-6180-4534-906C-010666C69D59}"/>
              </a:ext>
            </a:extLst>
          </p:cNvPr>
          <p:cNvSpPr/>
          <p:nvPr/>
        </p:nvSpPr>
        <p:spPr>
          <a:xfrm>
            <a:off x="7165560" y="4056240"/>
            <a:ext cx="1827720" cy="77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>
            <a:spAutoFit/>
          </a:bodyPr>
          <a:lstStyle/>
          <a:p>
            <a:pPr marL="12600" indent="213480" algn="ctr">
              <a:lnSpc>
                <a:spcPct val="107000"/>
              </a:lnSpc>
              <a:spcBef>
                <a:spcPts val="96"/>
              </a:spcBef>
              <a:tabLst>
                <a:tab pos="0" algn="l"/>
              </a:tabLst>
            </a:pPr>
            <a:r>
              <a:rPr lang="en-US" sz="2300" b="0" strike="noStrike" spc="21">
                <a:solidFill>
                  <a:srgbClr val="1A4A7D"/>
                </a:solidFill>
                <a:latin typeface="arial"/>
                <a:ea typeface="DejaVu Sans"/>
              </a:rPr>
              <a:t>FIPS  </a:t>
            </a:r>
            <a:endParaRPr lang="en-US" sz="2300" b="0" strike="noStrike" spc="-1">
              <a:latin typeface="Arial"/>
            </a:endParaRPr>
          </a:p>
          <a:p>
            <a:pPr marL="12600" indent="213480" algn="ctr">
              <a:lnSpc>
                <a:spcPct val="107000"/>
              </a:lnSpc>
              <a:spcBef>
                <a:spcPts val="96"/>
              </a:spcBef>
              <a:tabLst>
                <a:tab pos="0" algn="l"/>
              </a:tabLst>
            </a:pPr>
            <a:r>
              <a:rPr lang="en-US" sz="2300" b="0" strike="noStrike" spc="474">
                <a:solidFill>
                  <a:srgbClr val="1A4A7D"/>
                </a:solidFill>
                <a:latin typeface="arial"/>
                <a:ea typeface="DejaVu Sans"/>
              </a:rPr>
              <a:t>140</a:t>
            </a:r>
            <a:r>
              <a:rPr lang="en-US" sz="2300" b="0" strike="noStrike" spc="-236">
                <a:solidFill>
                  <a:srgbClr val="1A4A7D"/>
                </a:solidFill>
                <a:latin typeface="arial"/>
                <a:ea typeface="DejaVu Sans"/>
              </a:rPr>
              <a:t>-</a:t>
            </a:r>
            <a:r>
              <a:rPr lang="en-US" sz="2300" b="0" strike="noStrike" spc="-647">
                <a:solidFill>
                  <a:srgbClr val="1A4A7D"/>
                </a:solidFill>
                <a:latin typeface="arial"/>
                <a:ea typeface="DejaVu Sans"/>
              </a:rPr>
              <a:t> </a:t>
            </a:r>
            <a:r>
              <a:rPr lang="en-US" sz="2300" b="0" strike="noStrike" spc="440">
                <a:solidFill>
                  <a:srgbClr val="1A4A7D"/>
                </a:solidFill>
                <a:latin typeface="arial"/>
                <a:ea typeface="DejaVu Sans"/>
              </a:rPr>
              <a:t>20</a:t>
            </a:r>
            <a:endParaRPr lang="en-US" sz="2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618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143217-AE30-489F-996A-B9F4A571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/>
              <a:t>Security Standard FISP 140-2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C42BB58-64CD-43B6-906F-7484C5242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8" y="1412776"/>
            <a:ext cx="7941623" cy="482453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52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6592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FIPS 140-2 Levels of Security</a:t>
            </a:r>
          </a:p>
        </p:txBody>
      </p:sp>
      <p:pic>
        <p:nvPicPr>
          <p:cNvPr id="18434" name="Picture 2" descr="FIPS Validation - MOVEit &amp; WS_FTP Server - Ipswitch">
            <a:extLst>
              <a:ext uri="{FF2B5EF4-FFF2-40B4-BE49-F238E27FC236}">
                <a16:creationId xmlns:a16="http://schemas.microsoft.com/office/drawing/2014/main" id="{12CB12ED-FF4A-4D72-91BA-6B822147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874" y="1412776"/>
            <a:ext cx="8264251" cy="48245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53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569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FIPS 140-2 Levels of Security</a:t>
            </a:r>
          </a:p>
        </p:txBody>
      </p:sp>
      <p:pic>
        <p:nvPicPr>
          <p:cNvPr id="17410" name="Picture 2" descr="Find the appropriate FIPS 140-2 certified Utimaco HSM for your solution">
            <a:extLst>
              <a:ext uri="{FF2B5EF4-FFF2-40B4-BE49-F238E27FC236}">
                <a16:creationId xmlns:a16="http://schemas.microsoft.com/office/drawing/2014/main" id="{C69E099B-EF8D-4B19-8F1B-F69441CF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554" y="1066800"/>
            <a:ext cx="6795002" cy="56738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54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160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SoC with Crupto Accelerator</a:t>
            </a:r>
          </a:p>
        </p:txBody>
      </p:sp>
      <p:pic>
        <p:nvPicPr>
          <p:cNvPr id="16386" name="Picture 2" descr="DesignWare tRoot Vx Hardware Secure Modules | Synopsys">
            <a:extLst>
              <a:ext uri="{FF2B5EF4-FFF2-40B4-BE49-F238E27FC236}">
                <a16:creationId xmlns:a16="http://schemas.microsoft.com/office/drawing/2014/main" id="{451F3C87-BB99-43B1-B22C-0F83E3A4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6665" y="1412776"/>
            <a:ext cx="6030670" cy="48245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55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4562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…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3356B0-F3A5-479A-817D-60B722457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086600" cy="550983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56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799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6233" y="1524000"/>
            <a:ext cx="7560567" cy="25908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ja-JP"/>
              <a:t>Introduction to problems and challenges of Security in IoT Area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ja-JP"/>
              <a:t>Discussion on Security approaches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ja-JP"/>
              <a:t> Software Approaches: one-time pads, DES, AES, RSA…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ja-JP"/>
              <a:t>Hardware Aprroaches</a:t>
            </a:r>
            <a:endParaRPr lang="vi-VN" alt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942B6-B4D9-4495-B974-EBCB4AFDE5F6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7856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5665"/>
            <a:ext cx="7772400" cy="1470025"/>
          </a:xfrm>
        </p:spPr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2207E-8A09-4FC6-83E9-3D1773E47D00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  <p:pic>
        <p:nvPicPr>
          <p:cNvPr id="4100" name="Picture 4" descr="http://data.sinhvienit.net/2013/T09/img/SinhVienIT.Net---suy-ngh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07" y="268569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DAAD-7E94-4012-AC39-68DBD6CC7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Security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B9660-16A8-451A-BA2A-A270689E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81EE8-9FE2-425D-8FB4-74C399BDEDA0}" type="datetime1">
              <a:rPr kumimoji="1" lang="en-US" altLang="ja-JP" smtClean="0"/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D933A-D49D-4CAC-84D5-9CD8C03D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8475-47C1-49C9-BEE5-594F8CF4D71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27B3D-7260-4D87-99BA-8FA82F44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Copyrights 2020 CE-UIT. All Rights Reserved.</a:t>
            </a:r>
            <a:endParaRPr kumimoji="1" lang="ja-JP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F1E88-3DE5-4DA7-82A3-39A6431221BF}"/>
              </a:ext>
            </a:extLst>
          </p:cNvPr>
          <p:cNvSpPr txBox="1"/>
          <p:nvPr/>
        </p:nvSpPr>
        <p:spPr>
          <a:xfrm>
            <a:off x="473321" y="1542785"/>
            <a:ext cx="8436521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600" b="1" dirty="0"/>
              <a:t>What is Information Security? 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The </a:t>
            </a:r>
            <a:r>
              <a:rPr lang="en-US" sz="2600" b="1" i="1" dirty="0"/>
              <a:t>protection of information </a:t>
            </a:r>
            <a:r>
              <a:rPr lang="en-US" sz="2600" dirty="0"/>
              <a:t>and its critical</a:t>
            </a:r>
            <a:br>
              <a:rPr lang="en-US" sz="2600" dirty="0"/>
            </a:br>
            <a:r>
              <a:rPr lang="en-US" sz="2600" dirty="0"/>
              <a:t>elements, including systems and hardware that use,</a:t>
            </a:r>
            <a:br>
              <a:rPr lang="en-US" sz="2600" dirty="0"/>
            </a:br>
            <a:r>
              <a:rPr lang="en-US" sz="2600" dirty="0"/>
              <a:t>store, and transmit that information 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600" dirty="0"/>
              <a:t>Necessary tools: policy, awareness, training,</a:t>
            </a:r>
            <a:br>
              <a:rPr lang="en-US" sz="2600" dirty="0"/>
            </a:br>
            <a:r>
              <a:rPr lang="en-US" sz="2600" dirty="0"/>
              <a:t>education, technology </a:t>
            </a:r>
            <a:endParaRPr lang="en-US" altLang="en-US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55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740D-3AA5-4E97-A7E7-E2C33E12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lang="en-US"/>
              <a:t>Security Concepts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E1278EB-75AC-473A-8986-CAD434994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7" y="1412776"/>
            <a:ext cx="8108466" cy="4824536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C81AE-6039-4E71-968A-7D401C44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F7681EE8-9FE2-425D-8FB4-74C399BDEDA0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06EED-2D65-4CC6-8486-BD86A358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9CCFB-D00A-4C7A-80C9-416E9A46C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51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formation Security Properties (CIA Triad) | Download Scientific Diagram">
            <a:extLst>
              <a:ext uri="{FF2B5EF4-FFF2-40B4-BE49-F238E27FC236}">
                <a16:creationId xmlns:a16="http://schemas.microsoft.com/office/drawing/2014/main" id="{8345BBEA-5ACC-4DAB-9F44-D13F6A81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97782"/>
            <a:ext cx="50387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C80DB-9D08-43D8-AC06-0D79798F221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331913" y="287338"/>
            <a:ext cx="7354887" cy="69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normAutofit/>
          </a:bodyPr>
          <a:lstStyle/>
          <a:p>
            <a:r>
              <a:rPr lang="en-US"/>
              <a:t>Security Concepts 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2590C-5001-49CE-A0F4-CFB2EBA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F7681EE8-9FE2-425D-8FB4-74C399BDEDA0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31D88-9BD8-43C7-A311-6D9D741D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8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ABA7B-A829-4BF6-9695-22771A1E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CE-UIT. All Rights Reserved.</a:t>
            </a:r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911CA-EB4C-4D44-AF20-AC3E509F51D1}"/>
              </a:ext>
            </a:extLst>
          </p:cNvPr>
          <p:cNvSpPr txBox="1"/>
          <p:nvPr/>
        </p:nvSpPr>
        <p:spPr>
          <a:xfrm>
            <a:off x="76200" y="1898556"/>
            <a:ext cx="35052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>
                <a:solidFill>
                  <a:srgbClr val="000000"/>
                </a:solidFill>
                <a:effectLst/>
                <a:latin typeface="+mj-lt"/>
              </a:rPr>
              <a:t>To ensure protection against unauthorized access to or use of</a:t>
            </a:r>
            <a:br>
              <a:rPr lang="en-US" sz="2600" b="0" i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sz="2600" b="0" i="0">
                <a:solidFill>
                  <a:srgbClr val="000000"/>
                </a:solidFill>
                <a:effectLst/>
                <a:latin typeface="+mj-lt"/>
              </a:rPr>
              <a:t>confidential information</a:t>
            </a:r>
            <a:endParaRPr lang="en-US" sz="260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94D46-5065-4B73-AB1C-FC89E452BF69}"/>
              </a:ext>
            </a:extLst>
          </p:cNvPr>
          <p:cNvSpPr txBox="1"/>
          <p:nvPr/>
        </p:nvSpPr>
        <p:spPr>
          <a:xfrm>
            <a:off x="1762101" y="5520751"/>
            <a:ext cx="63778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>
                <a:solidFill>
                  <a:srgbClr val="000000"/>
                </a:solidFill>
                <a:latin typeface="+mj-lt"/>
              </a:rPr>
              <a:t>To ensure that information and vital services are accessible for use when required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34093-3330-4C63-815E-16228EC81118}"/>
              </a:ext>
            </a:extLst>
          </p:cNvPr>
          <p:cNvSpPr txBox="1"/>
          <p:nvPr/>
        </p:nvSpPr>
        <p:spPr>
          <a:xfrm>
            <a:off x="5867400" y="2190775"/>
            <a:ext cx="3429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>
                <a:solidFill>
                  <a:srgbClr val="000000"/>
                </a:solidFill>
                <a:latin typeface="+mj-lt"/>
              </a:rPr>
              <a:t>To ensure the accuracy and completeness of information to protect business processes </a:t>
            </a:r>
          </a:p>
        </p:txBody>
      </p:sp>
    </p:spTree>
    <p:extLst>
      <p:ext uri="{BB962C8B-B14F-4D97-AF65-F5344CB8AC3E}">
        <p14:creationId xmlns:p14="http://schemas.microsoft.com/office/powerpoint/2010/main" val="6456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029A7D1-7AA0-4E29-8A04-79138B2F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913" y="287338"/>
            <a:ext cx="7354887" cy="693390"/>
          </a:xfrm>
        </p:spPr>
        <p:txBody>
          <a:bodyPr wrap="square" anchor="ctr">
            <a:normAutofit/>
          </a:bodyPr>
          <a:lstStyle/>
          <a:p>
            <a:r>
              <a:rPr kumimoji="1" lang="en-US"/>
              <a:t>Security vs. Usability</a:t>
            </a:r>
          </a:p>
        </p:txBody>
      </p:sp>
      <p:pic>
        <p:nvPicPr>
          <p:cNvPr id="3074" name="Picture 2" descr="Security vs. Usability | Download Scientific Diagram">
            <a:extLst>
              <a:ext uri="{FF2B5EF4-FFF2-40B4-BE49-F238E27FC236}">
                <a16:creationId xmlns:a16="http://schemas.microsoft.com/office/drawing/2014/main" id="{D7E1CE44-3C57-4D0D-BD25-86B40FAB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976" y="1412776"/>
            <a:ext cx="8476047" cy="48245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4D5F-BECC-4828-B494-FFADF13E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251520" y="6525344"/>
            <a:ext cx="2133600" cy="28820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BA136E8E-48A6-4CCA-8C49-35959C36CF6D}" type="datetime1">
              <a:rPr kumimoji="1" lang="en-US" altLang="ja-JP" smtClean="0"/>
              <a:pPr>
                <a:spcAft>
                  <a:spcPts val="600"/>
                </a:spcAft>
              </a:pPr>
              <a:t>5/16/2022</a:t>
            </a:fld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2924C-8624-405A-9007-FCFE2D62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139880" y="6524625"/>
            <a:ext cx="1752600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00C8475-47C1-49C9-BEE5-594F8CF4D71F}" type="slidenum">
              <a:rPr kumimoji="1" lang="ja-JP" altLang="en-US" smtClean="0"/>
              <a:pPr>
                <a:spcAft>
                  <a:spcPts val="600"/>
                </a:spcAft>
              </a:pPr>
              <a:t>9</a:t>
            </a:fld>
            <a:endParaRPr kumimoji="1" lang="ja-JP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7288B-7B56-41C5-B8D7-781697A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1762101" y="6524625"/>
            <a:ext cx="5618212" cy="2889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ja-JP"/>
              <a:t>Copyrights 2020 CE-UIT . All Rights Reserved.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658767"/>
      </p:ext>
    </p:extLst>
  </p:cSld>
  <p:clrMapOvr>
    <a:masterClrMapping/>
  </p:clrMapOvr>
</p:sld>
</file>

<file path=ppt/theme/theme1.xml><?xml version="1.0" encoding="utf-8"?>
<a:theme xmlns:a="http://schemas.openxmlformats.org/drawingml/2006/main" name="dsp">
  <a:themeElements>
    <a:clrScheme name="ユーザー定義 5">
      <a:dk1>
        <a:sysClr val="windowText" lastClr="000000"/>
      </a:dk1>
      <a:lt1>
        <a:sysClr val="window" lastClr="FFFFFF"/>
      </a:lt1>
      <a:dk2>
        <a:srgbClr val="5B6973"/>
      </a:dk2>
      <a:lt2>
        <a:srgbClr val="000000"/>
      </a:lt2>
      <a:accent1>
        <a:srgbClr val="5B6973"/>
      </a:accent1>
      <a:accent2>
        <a:srgbClr val="002060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chilab_ofdm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chilab_ofd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chilab_ofd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hilab_ofd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u_BaoCao_LVTN_Trinhbay" id="{D3A5B2E4-E217-49C4-B24C-606B452C3C9B}" vid="{C6AF31C0-6432-4428-A701-01B0A15D6F6F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2283</Words>
  <Application>Microsoft Office PowerPoint</Application>
  <PresentationFormat>On-screen Show (4:3)</PresentationFormat>
  <Paragraphs>426</Paragraphs>
  <Slides>58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arial</vt:lpstr>
      <vt:lpstr>Calibri</vt:lpstr>
      <vt:lpstr>Courier New</vt:lpstr>
      <vt:lpstr>Noto Sans</vt:lpstr>
      <vt:lpstr>Times New Roman</vt:lpstr>
      <vt:lpstr>Wingdings</vt:lpstr>
      <vt:lpstr>dsp</vt:lpstr>
      <vt:lpstr>WIRELESS EMBEDDED SYSTEM IoT Security</vt:lpstr>
      <vt:lpstr>PowerPoint Presentation</vt:lpstr>
      <vt:lpstr>Objectives</vt:lpstr>
      <vt:lpstr>Contents</vt:lpstr>
      <vt:lpstr>Introduction to Security</vt:lpstr>
      <vt:lpstr>Information Security</vt:lpstr>
      <vt:lpstr>Security Concepts</vt:lpstr>
      <vt:lpstr>Security Concepts (cont.)</vt:lpstr>
      <vt:lpstr>Security vs. Usability</vt:lpstr>
      <vt:lpstr>Security vs. Safety (General Usage)</vt:lpstr>
      <vt:lpstr>PowerPoint Presentation</vt:lpstr>
      <vt:lpstr>IoT Security Opportunities</vt:lpstr>
      <vt:lpstr>IoT Trend</vt:lpstr>
      <vt:lpstr>IoT Trend</vt:lpstr>
      <vt:lpstr>Security Cases</vt:lpstr>
      <vt:lpstr>Problem and Security Challenges</vt:lpstr>
      <vt:lpstr>Problem and Security Challenges</vt:lpstr>
      <vt:lpstr>Security Risk</vt:lpstr>
      <vt:lpstr>Security Domain</vt:lpstr>
      <vt:lpstr>IoT Security Toxonomy</vt:lpstr>
      <vt:lpstr>Typical IoT Infrastructure</vt:lpstr>
      <vt:lpstr>Typical Attack: Fake Control Service</vt:lpstr>
      <vt:lpstr>Typical Attack: Attack on Device Open Port</vt:lpstr>
      <vt:lpstr>Typical Attack: Attack on Server Open Port</vt:lpstr>
      <vt:lpstr>Typical Attack: Steal Credential</vt:lpstr>
      <vt:lpstr>Typical Attack: Inject Bad Configuration or Firmware</vt:lpstr>
      <vt:lpstr>Typical Attack: Sniff Data on Private Networks</vt:lpstr>
      <vt:lpstr>PowerPoint Presentation</vt:lpstr>
      <vt:lpstr>Security Approaches</vt:lpstr>
      <vt:lpstr>Basic Cryptography: One-Time Pads</vt:lpstr>
      <vt:lpstr>Basic Cryptography: One-Time Pads</vt:lpstr>
      <vt:lpstr>Basic Cryptography: One-Time Pads</vt:lpstr>
      <vt:lpstr>Symmetric (Shared Key) Cryptography</vt:lpstr>
      <vt:lpstr>Asymmetric (Public Key) Cryptography</vt:lpstr>
      <vt:lpstr>RSA: Rivest, Shamir, and Adleman</vt:lpstr>
      <vt:lpstr>RSA Overview</vt:lpstr>
      <vt:lpstr>RSA Overview</vt:lpstr>
      <vt:lpstr>RSA Key Generation</vt:lpstr>
      <vt:lpstr>Widely Used Asymmetric Cryptography: SSL/TLS</vt:lpstr>
      <vt:lpstr>Intro to SSL/TLS Based on Certificates</vt:lpstr>
      <vt:lpstr>Intro to SSL/TLS Based on Certificates</vt:lpstr>
      <vt:lpstr>Intro to SSL/TLS Based on Certificates</vt:lpstr>
      <vt:lpstr>Signing a Message</vt:lpstr>
      <vt:lpstr>Intro to SSL/TLS Based on Certificates</vt:lpstr>
      <vt:lpstr>Intro to SSL/TLS Based on Certificates</vt:lpstr>
      <vt:lpstr>Issues with Using SSL/TLS for IoT</vt:lpstr>
      <vt:lpstr>Issues with Using SSL/TLS for IoT</vt:lpstr>
      <vt:lpstr>PowerPoint Presentation</vt:lpstr>
      <vt:lpstr>PowerPoint Presentation</vt:lpstr>
      <vt:lpstr>Techology and Solution for Security</vt:lpstr>
      <vt:lpstr>Hardware Security</vt:lpstr>
      <vt:lpstr>Security Standard FISP 140-2</vt:lpstr>
      <vt:lpstr>FIPS 140-2 Levels of Security</vt:lpstr>
      <vt:lpstr>FIPS 140-2 Levels of Security</vt:lpstr>
      <vt:lpstr>SoC with Crupto Accelerator</vt:lpstr>
      <vt:lpstr>…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EMBEDDED SYSTEM IoT Security</dc:title>
  <dc:creator>Duy</dc:creator>
  <cp:lastModifiedBy>Duy</cp:lastModifiedBy>
  <cp:revision>1</cp:revision>
  <dcterms:created xsi:type="dcterms:W3CDTF">2020-11-04T21:42:24Z</dcterms:created>
  <dcterms:modified xsi:type="dcterms:W3CDTF">2022-05-16T00:51:40Z</dcterms:modified>
</cp:coreProperties>
</file>